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18"/>
  </p:notesMasterIdLst>
  <p:sldIdLst>
    <p:sldId id="329" r:id="rId2"/>
    <p:sldId id="341" r:id="rId3"/>
    <p:sldId id="342" r:id="rId4"/>
    <p:sldId id="262" r:id="rId5"/>
    <p:sldId id="337" r:id="rId6"/>
    <p:sldId id="339" r:id="rId7"/>
    <p:sldId id="333" r:id="rId8"/>
    <p:sldId id="350" r:id="rId9"/>
    <p:sldId id="349" r:id="rId10"/>
    <p:sldId id="264" r:id="rId11"/>
    <p:sldId id="335" r:id="rId12"/>
    <p:sldId id="351" r:id="rId13"/>
    <p:sldId id="352" r:id="rId14"/>
    <p:sldId id="354" r:id="rId15"/>
    <p:sldId id="331" r:id="rId16"/>
    <p:sldId id="26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9"/>
    <p:restoredTop sz="94694"/>
  </p:normalViewPr>
  <p:slideViewPr>
    <p:cSldViewPr snapToGrid="0" snapToObjects="1">
      <p:cViewPr varScale="1">
        <p:scale>
          <a:sx n="46" d="100"/>
          <a:sy n="46" d="100"/>
        </p:scale>
        <p:origin x="60" y="8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F7487-5E57-4C47-BFAF-EE72B85CCD99}"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0CA-F3BD-AD4A-9271-0638FC02B5A4}" type="slidenum">
              <a:rPr lang="en-US" smtClean="0"/>
              <a:t>‹#›</a:t>
            </a:fld>
            <a:endParaRPr lang="en-US"/>
          </a:p>
        </p:txBody>
      </p:sp>
    </p:spTree>
    <p:extLst>
      <p:ext uri="{BB962C8B-B14F-4D97-AF65-F5344CB8AC3E}">
        <p14:creationId xmlns:p14="http://schemas.microsoft.com/office/powerpoint/2010/main" val="292484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950CA-F3BD-AD4A-9271-0638FC02B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44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1DA7E-FB03-5346-8A37-BFE26F7A5562}"/>
              </a:ext>
            </a:extLst>
          </p:cNvPr>
          <p:cNvPicPr>
            <a:picLocks noChangeAspect="1"/>
          </p:cNvPicPr>
          <p:nvPr userDrawn="1"/>
        </p:nvPicPr>
        <p:blipFill>
          <a:blip r:embed="rId2"/>
          <a:stretch>
            <a:fillRect/>
          </a:stretch>
        </p:blipFill>
        <p:spPr>
          <a:xfrm rot="5400000">
            <a:off x="2363566" y="-3027192"/>
            <a:ext cx="7464870" cy="12475031"/>
          </a:xfrm>
          <a:prstGeom prst="rect">
            <a:avLst/>
          </a:prstGeom>
        </p:spPr>
      </p:pic>
      <p:sp>
        <p:nvSpPr>
          <p:cNvPr id="2" name="Title 1">
            <a:extLst>
              <a:ext uri="{FF2B5EF4-FFF2-40B4-BE49-F238E27FC236}">
                <a16:creationId xmlns:a16="http://schemas.microsoft.com/office/drawing/2014/main" id="{D2F94896-9D6C-0046-A450-6D23EAA4510F}"/>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A968375-1036-344B-BD63-ADF58F97410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7C4813C-C014-1740-88A7-85AB2990878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dirty="0"/>
          </a:p>
        </p:txBody>
      </p:sp>
      <p:sp>
        <p:nvSpPr>
          <p:cNvPr id="7" name="Footer Placeholder 4">
            <a:extLst>
              <a:ext uri="{FF2B5EF4-FFF2-40B4-BE49-F238E27FC236}">
                <a16:creationId xmlns:a16="http://schemas.microsoft.com/office/drawing/2014/main" id="{50B9AAEC-9118-424A-AD8D-47E660DCEB4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b="1" dirty="0"/>
              <a:t>FUSE</a:t>
            </a:r>
            <a:r>
              <a:rPr lang="en-US" dirty="0"/>
              <a:t>  |  ANTI- BULLYING &amp; ONLINE SAFETY PROGRAMME</a:t>
            </a:r>
            <a:endParaRPr lang="en-US" sz="900" dirty="0"/>
          </a:p>
        </p:txBody>
      </p:sp>
    </p:spTree>
    <p:extLst>
      <p:ext uri="{BB962C8B-B14F-4D97-AF65-F5344CB8AC3E}">
        <p14:creationId xmlns:p14="http://schemas.microsoft.com/office/powerpoint/2010/main" val="138809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CDDB4CC9-04E9-EC4F-9C23-34D43A67082A}"/>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403577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C8B99044-000F-A0DB-C714-8D172958C211}"/>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295728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E0383B12-6496-EBE9-2FA3-D5C0BB05151E}"/>
              </a:ext>
            </a:extLst>
          </p:cNvPr>
          <p:cNvSpPr>
            <a:spLocks noGrp="1"/>
          </p:cNvSpPr>
          <p:nvPr>
            <p:ph sz="quarter" idx="15"/>
          </p:nvPr>
        </p:nvSpPr>
        <p:spPr>
          <a:xfrm>
            <a:off x="838200" y="2239878"/>
            <a:ext cx="10515600" cy="3702050"/>
          </a:xfrm>
        </p:spPr>
        <p:txBody>
          <a:bodyPr/>
          <a:lstStyle/>
          <a:p>
            <a:pPr lvl="0"/>
            <a:r>
              <a:rPr lang="en-GB" dirty="0"/>
              <a:t>Click to edit</a:t>
            </a:r>
            <a:endParaRPr lang="en-US" dirty="0"/>
          </a:p>
        </p:txBody>
      </p:sp>
    </p:spTree>
    <p:extLst>
      <p:ext uri="{BB962C8B-B14F-4D97-AF65-F5344CB8AC3E}">
        <p14:creationId xmlns:p14="http://schemas.microsoft.com/office/powerpoint/2010/main" val="273525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3" name="Picture Placeholder 2">
            <a:extLst>
              <a:ext uri="{FF2B5EF4-FFF2-40B4-BE49-F238E27FC236}">
                <a16:creationId xmlns:a16="http://schemas.microsoft.com/office/drawing/2014/main" id="{9FFC7F49-FBE0-FAC9-FBE9-D29562D1E234}"/>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196174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lank">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CE301A0E-2930-213D-18E8-7B443227900F}"/>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948166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Blank">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12E5892F-7736-A0EC-E631-00B15397A64F}"/>
              </a:ext>
            </a:extLst>
          </p:cNvPr>
          <p:cNvSpPr>
            <a:spLocks noGrp="1"/>
          </p:cNvSpPr>
          <p:nvPr>
            <p:ph type="pic" sz="quarter" idx="15"/>
          </p:nvPr>
        </p:nvSpPr>
        <p:spPr>
          <a:xfrm>
            <a:off x="838200" y="2163763"/>
            <a:ext cx="10515600" cy="383857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72793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tx2"/>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
        <p:nvSpPr>
          <p:cNvPr id="2" name="Picture Placeholder 2">
            <a:extLst>
              <a:ext uri="{FF2B5EF4-FFF2-40B4-BE49-F238E27FC236}">
                <a16:creationId xmlns:a16="http://schemas.microsoft.com/office/drawing/2014/main" id="{DA1212C0-24A3-C40E-61DF-CDC07F4B516E}"/>
              </a:ext>
            </a:extLst>
          </p:cNvPr>
          <p:cNvSpPr>
            <a:spLocks noGrp="1"/>
          </p:cNvSpPr>
          <p:nvPr>
            <p:ph type="pic" sz="quarter" idx="15"/>
          </p:nvPr>
        </p:nvSpPr>
        <p:spPr>
          <a:xfrm>
            <a:off x="838200" y="2163763"/>
            <a:ext cx="10515600" cy="3838575"/>
          </a:xfrm>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211869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2047874"/>
            <a:ext cx="3843338" cy="39461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2047873"/>
            <a:ext cx="5708650" cy="3946141"/>
          </a:xfrm>
        </p:spPr>
        <p:txBody>
          <a:bodyPr/>
          <a:lstStyle/>
          <a:p>
            <a:endParaRPr lang="en-US"/>
          </a:p>
        </p:txBody>
      </p:sp>
      <p:sp>
        <p:nvSpPr>
          <p:cNvPr id="5" name="Text Placeholder 9">
            <a:extLst>
              <a:ext uri="{FF2B5EF4-FFF2-40B4-BE49-F238E27FC236}">
                <a16:creationId xmlns:a16="http://schemas.microsoft.com/office/drawing/2014/main" id="{F1319505-6DB2-4B8D-99B0-7676C07F8E2D}"/>
              </a:ext>
            </a:extLst>
          </p:cNvPr>
          <p:cNvSpPr>
            <a:spLocks noGrp="1"/>
          </p:cNvSpPr>
          <p:nvPr>
            <p:ph type="body" sz="quarter" idx="15" hasCustomPrompt="1"/>
          </p:nvPr>
        </p:nvSpPr>
        <p:spPr>
          <a:xfrm>
            <a:off x="838200" y="617538"/>
            <a:ext cx="10515600" cy="1430337"/>
          </a:xfrm>
        </p:spPr>
        <p:txBody>
          <a:bodyPr anchor="ctr">
            <a:normAutofit/>
          </a:bodyPr>
          <a:lstStyle>
            <a:lvl1pPr marL="0" indent="0">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3969773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5" name="Footer Placeholder 4">
            <a:extLst>
              <a:ext uri="{FF2B5EF4-FFF2-40B4-BE49-F238E27FC236}">
                <a16:creationId xmlns:a16="http://schemas.microsoft.com/office/drawing/2014/main" id="{C959D9A8-5EA3-F64A-B6B0-65FB4BA504E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b="1" dirty="0">
                <a:solidFill>
                  <a:schemeClr val="accent1"/>
                </a:solidFill>
              </a:rPr>
              <a:t>F</a:t>
            </a:r>
            <a:r>
              <a:rPr lang="en-US" b="1" dirty="0">
                <a:solidFill>
                  <a:schemeClr val="accent2"/>
                </a:solidFill>
              </a:rPr>
              <a:t>U</a:t>
            </a:r>
            <a:r>
              <a:rPr lang="en-US" b="1" dirty="0">
                <a:solidFill>
                  <a:schemeClr val="accent3"/>
                </a:solidFill>
              </a:rPr>
              <a:t>S</a:t>
            </a:r>
            <a:r>
              <a:rPr lang="en-US" b="1" dirty="0">
                <a:solidFill>
                  <a:schemeClr val="accent4"/>
                </a:solidFill>
              </a:rPr>
              <a:t>E</a:t>
            </a:r>
            <a:r>
              <a:rPr lang="en-US" dirty="0"/>
              <a:t>  </a:t>
            </a:r>
            <a:r>
              <a:rPr lang="en-US" dirty="0">
                <a:solidFill>
                  <a:schemeClr val="tx2"/>
                </a:solidFill>
              </a:rPr>
              <a:t>|  ONLINE SAFETY PROGRAMME</a:t>
            </a:r>
          </a:p>
        </p:txBody>
      </p:sp>
      <p:pic>
        <p:nvPicPr>
          <p:cNvPr id="6" name="Picture 5">
            <a:extLst>
              <a:ext uri="{FF2B5EF4-FFF2-40B4-BE49-F238E27FC236}">
                <a16:creationId xmlns:a16="http://schemas.microsoft.com/office/drawing/2014/main" id="{41088DDA-3119-4143-9950-3507DB66ABDB}"/>
              </a:ext>
            </a:extLst>
          </p:cNvPr>
          <p:cNvPicPr>
            <a:picLocks noChangeAspect="1"/>
          </p:cNvPicPr>
          <p:nvPr userDrawn="1"/>
        </p:nvPicPr>
        <p:blipFill>
          <a:blip r:embed="rId2"/>
          <a:stretch>
            <a:fillRect/>
          </a:stretch>
        </p:blipFill>
        <p:spPr>
          <a:xfrm rot="10800000">
            <a:off x="-63500" y="-58930"/>
            <a:ext cx="5207000" cy="6975859"/>
          </a:xfrm>
          <a:prstGeom prst="rect">
            <a:avLst/>
          </a:prstGeom>
        </p:spPr>
      </p:pic>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108837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25343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01DA7E-FB03-5346-8A37-BFE26F7A5562}"/>
              </a:ext>
            </a:extLst>
          </p:cNvPr>
          <p:cNvPicPr>
            <a:picLocks noChangeAspect="1"/>
          </p:cNvPicPr>
          <p:nvPr userDrawn="1"/>
        </p:nvPicPr>
        <p:blipFill>
          <a:blip r:embed="rId2"/>
          <a:stretch>
            <a:fillRect/>
          </a:stretch>
        </p:blipFill>
        <p:spPr>
          <a:xfrm rot="5400000">
            <a:off x="2363566" y="-3027192"/>
            <a:ext cx="7464870" cy="12475031"/>
          </a:xfrm>
          <a:prstGeom prst="rect">
            <a:avLst/>
          </a:prstGeom>
        </p:spPr>
      </p:pic>
      <p:sp>
        <p:nvSpPr>
          <p:cNvPr id="6" name="Slide Number Placeholder 5">
            <a:extLst>
              <a:ext uri="{FF2B5EF4-FFF2-40B4-BE49-F238E27FC236}">
                <a16:creationId xmlns:a16="http://schemas.microsoft.com/office/drawing/2014/main" id="{97C4813C-C014-1740-88A7-85AB2990878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dirty="0"/>
          </a:p>
        </p:txBody>
      </p:sp>
      <p:sp>
        <p:nvSpPr>
          <p:cNvPr id="7" name="Footer Placeholder 4">
            <a:extLst>
              <a:ext uri="{FF2B5EF4-FFF2-40B4-BE49-F238E27FC236}">
                <a16:creationId xmlns:a16="http://schemas.microsoft.com/office/drawing/2014/main" id="{50B9AAEC-9118-424A-AD8D-47E660DCEB4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bg1"/>
                </a:solidFill>
              </a:defRPr>
            </a:lvl1pPr>
          </a:lstStyle>
          <a:p>
            <a:r>
              <a:rPr lang="en-US" b="1" dirty="0"/>
              <a:t>FUSE</a:t>
            </a:r>
            <a:r>
              <a:rPr lang="en-US" dirty="0"/>
              <a:t>  |  ANTI- BULLYING &amp; ONLINE SAFETY PROGRAMME</a:t>
            </a:r>
            <a:endParaRPr lang="en-US" sz="900" dirty="0"/>
          </a:p>
        </p:txBody>
      </p:sp>
      <p:sp>
        <p:nvSpPr>
          <p:cNvPr id="4" name="Text Placeholder 9">
            <a:extLst>
              <a:ext uri="{FF2B5EF4-FFF2-40B4-BE49-F238E27FC236}">
                <a16:creationId xmlns:a16="http://schemas.microsoft.com/office/drawing/2014/main" id="{C4512E42-5C24-2F73-283B-799DE0A12029}"/>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9" name="Text Placeholder 8">
            <a:extLst>
              <a:ext uri="{FF2B5EF4-FFF2-40B4-BE49-F238E27FC236}">
                <a16:creationId xmlns:a16="http://schemas.microsoft.com/office/drawing/2014/main" id="{F5B7E2B6-26DB-FF4E-1A9D-B0C83ECCABC0}"/>
              </a:ext>
            </a:extLst>
          </p:cNvPr>
          <p:cNvSpPr>
            <a:spLocks noGrp="1"/>
          </p:cNvSpPr>
          <p:nvPr>
            <p:ph type="body" sz="quarter" idx="15"/>
          </p:nvPr>
        </p:nvSpPr>
        <p:spPr>
          <a:xfrm>
            <a:off x="838200" y="2047875"/>
            <a:ext cx="10515600" cy="3824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a:t>
            </a:r>
            <a:endParaRPr lang="en-US" dirty="0"/>
          </a:p>
        </p:txBody>
      </p:sp>
    </p:spTree>
    <p:extLst>
      <p:ext uri="{BB962C8B-B14F-4D97-AF65-F5344CB8AC3E}">
        <p14:creationId xmlns:p14="http://schemas.microsoft.com/office/powerpoint/2010/main" val="1455217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415890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712123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3875B-2B5E-2207-0FF4-FA9059C37F9D}"/>
              </a:ext>
            </a:extLst>
          </p:cNvPr>
          <p:cNvSpPr/>
          <p:nvPr userDrawn="1"/>
        </p:nvSpPr>
        <p:spPr>
          <a:xfrm>
            <a:off x="0" y="-128789"/>
            <a:ext cx="5396248" cy="72765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cxnSp>
        <p:nvCxnSpPr>
          <p:cNvPr id="7" name="Straight Connector 6">
            <a:extLst>
              <a:ext uri="{FF2B5EF4-FFF2-40B4-BE49-F238E27FC236}">
                <a16:creationId xmlns:a16="http://schemas.microsoft.com/office/drawing/2014/main" id="{A90BFAFF-EE88-994A-A8EC-8D6ABE4A7863}"/>
              </a:ext>
            </a:extLst>
          </p:cNvPr>
          <p:cNvCxnSpPr/>
          <p:nvPr userDrawn="1"/>
        </p:nvCxnSpPr>
        <p:spPr>
          <a:xfrm flipH="1">
            <a:off x="838200" y="6197600"/>
            <a:ext cx="4305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tx2"/>
                </a:solidFill>
              </a:rPr>
              <a:t>FUSE</a:t>
            </a:r>
            <a:r>
              <a:rPr lang="en-US">
                <a:solidFill>
                  <a:schemeClr val="tx2"/>
                </a:solidFill>
              </a:rPr>
              <a:t>  |  ANTI- BULLYING &amp; ONLINE SAFETY PROGRAMME</a:t>
            </a:r>
            <a:endParaRPr lang="en-US" dirty="0">
              <a:solidFill>
                <a:schemeClr val="tx2"/>
              </a:solidFill>
            </a:endParaRPr>
          </a:p>
        </p:txBody>
      </p:sp>
      <p:sp>
        <p:nvSpPr>
          <p:cNvPr id="16" name="Text Placeholder 9">
            <a:extLst>
              <a:ext uri="{FF2B5EF4-FFF2-40B4-BE49-F238E27FC236}">
                <a16:creationId xmlns:a16="http://schemas.microsoft.com/office/drawing/2014/main" id="{90864EA2-9B33-444A-8CAA-A39E2D428E55}"/>
              </a:ext>
            </a:extLst>
          </p:cNvPr>
          <p:cNvSpPr>
            <a:spLocks noGrp="1"/>
          </p:cNvSpPr>
          <p:nvPr>
            <p:ph type="body" sz="quarter" idx="13"/>
          </p:nvPr>
        </p:nvSpPr>
        <p:spPr>
          <a:xfrm>
            <a:off x="838200" y="785814"/>
            <a:ext cx="3843338" cy="52082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Picture Placeholder 11">
            <a:extLst>
              <a:ext uri="{FF2B5EF4-FFF2-40B4-BE49-F238E27FC236}">
                <a16:creationId xmlns:a16="http://schemas.microsoft.com/office/drawing/2014/main" id="{D68A3E35-F769-9F44-909A-C56776FEE4A4}"/>
              </a:ext>
            </a:extLst>
          </p:cNvPr>
          <p:cNvSpPr>
            <a:spLocks noGrp="1"/>
          </p:cNvSpPr>
          <p:nvPr>
            <p:ph type="pic" sz="quarter" idx="14"/>
          </p:nvPr>
        </p:nvSpPr>
        <p:spPr>
          <a:xfrm>
            <a:off x="5645150" y="785813"/>
            <a:ext cx="5708650" cy="4849812"/>
          </a:xfrm>
        </p:spPr>
        <p:txBody>
          <a:bodyPr/>
          <a:lstStyle/>
          <a:p>
            <a:endParaRPr lang="en-US"/>
          </a:p>
        </p:txBody>
      </p:sp>
    </p:spTree>
    <p:extLst>
      <p:ext uri="{BB962C8B-B14F-4D97-AF65-F5344CB8AC3E}">
        <p14:creationId xmlns:p14="http://schemas.microsoft.com/office/powerpoint/2010/main" val="139317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4896-9D6C-0046-A450-6D23EAA4510F}"/>
              </a:ext>
            </a:extLst>
          </p:cNvPr>
          <p:cNvSpPr>
            <a:spLocks noGrp="1"/>
          </p:cNvSpPr>
          <p:nvPr>
            <p:ph type="ctrTitle" hasCustomPrompt="1"/>
          </p:nvPr>
        </p:nvSpPr>
        <p:spPr>
          <a:xfrm>
            <a:off x="1524000" y="1122363"/>
            <a:ext cx="9144000" cy="2387600"/>
          </a:xfrm>
        </p:spPr>
        <p:txBody>
          <a:bodyPr anchor="b"/>
          <a:lstStyle>
            <a:lvl1pPr algn="ctr">
              <a:defRPr sz="60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A968375-1036-344B-BD63-ADF58F974101}"/>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31577615-2286-BF41-8691-7D44B7C3667B}"/>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10" name="Footer Placeholder 4">
            <a:extLst>
              <a:ext uri="{FF2B5EF4-FFF2-40B4-BE49-F238E27FC236}">
                <a16:creationId xmlns:a16="http://schemas.microsoft.com/office/drawing/2014/main" id="{BDEADEC6-5A68-9348-887F-8BF30C351EC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84035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669F-C9E8-6042-A2A7-48B2A06EEAA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BA87D9E-0B27-1A43-B30C-5BF2DFCE5FB0}"/>
              </a:ext>
            </a:extLst>
          </p:cNvPr>
          <p:cNvSpPr>
            <a:spLocks noGrp="1"/>
          </p:cNvSpPr>
          <p:nvPr>
            <p:ph idx="1"/>
          </p:nvPr>
        </p:nvSpPr>
        <p:spPr>
          <a:xfrm>
            <a:off x="838200" y="1825625"/>
            <a:ext cx="10515600" cy="4232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14B12D5-92AE-DB4A-B0C7-8C72C71ACED6}"/>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8" name="Picture 7">
            <a:extLst>
              <a:ext uri="{FF2B5EF4-FFF2-40B4-BE49-F238E27FC236}">
                <a16:creationId xmlns:a16="http://schemas.microsoft.com/office/drawing/2014/main" id="{D2888550-2FE0-B34E-8E92-C5F151E03BF8}"/>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9" name="Footer Placeholder 4">
            <a:extLst>
              <a:ext uri="{FF2B5EF4-FFF2-40B4-BE49-F238E27FC236}">
                <a16:creationId xmlns:a16="http://schemas.microsoft.com/office/drawing/2014/main" id="{96974E9D-3966-2144-8BAF-954066D2BC9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26735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425A-AD01-4C44-9BA5-ED7BBF9E1A2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80CE15-0A44-254B-89D7-E4999D6E9F55}"/>
              </a:ext>
            </a:extLst>
          </p:cNvPr>
          <p:cNvSpPr>
            <a:spLocks noGrp="1"/>
          </p:cNvSpPr>
          <p:nvPr>
            <p:ph sz="half" idx="1"/>
          </p:nvPr>
        </p:nvSpPr>
        <p:spPr>
          <a:xfrm>
            <a:off x="838200" y="1825625"/>
            <a:ext cx="5181600" cy="4206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6BA04C3-A67C-4642-837A-B376EB0385E2}"/>
              </a:ext>
            </a:extLst>
          </p:cNvPr>
          <p:cNvSpPr>
            <a:spLocks noGrp="1"/>
          </p:cNvSpPr>
          <p:nvPr>
            <p:ph sz="half" idx="2"/>
          </p:nvPr>
        </p:nvSpPr>
        <p:spPr>
          <a:xfrm>
            <a:off x="6172200" y="1825625"/>
            <a:ext cx="5181600" cy="420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D01D34-9A69-BC4B-B12B-9BFF4616E9DA}"/>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9" name="Picture 8">
            <a:extLst>
              <a:ext uri="{FF2B5EF4-FFF2-40B4-BE49-F238E27FC236}">
                <a16:creationId xmlns:a16="http://schemas.microsoft.com/office/drawing/2014/main" id="{451E6295-1484-624D-9C70-6E3C4071D24F}"/>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10" name="Footer Placeholder 4">
            <a:extLst>
              <a:ext uri="{FF2B5EF4-FFF2-40B4-BE49-F238E27FC236}">
                <a16:creationId xmlns:a16="http://schemas.microsoft.com/office/drawing/2014/main" id="{41C1EC2F-13EE-9742-8828-937CFB634C8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405943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CF7AC3-65BC-EA4A-8010-CF28D1CA4198}"/>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8" name="Footer Placeholder 4">
            <a:extLst>
              <a:ext uri="{FF2B5EF4-FFF2-40B4-BE49-F238E27FC236}">
                <a16:creationId xmlns:a16="http://schemas.microsoft.com/office/drawing/2014/main" id="{A53CAC9E-C2DA-654E-BF2B-935D9402216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
        <p:nvSpPr>
          <p:cNvPr id="9" name="Title 8">
            <a:extLst>
              <a:ext uri="{FF2B5EF4-FFF2-40B4-BE49-F238E27FC236}">
                <a16:creationId xmlns:a16="http://schemas.microsoft.com/office/drawing/2014/main" id="{7CD53A57-DF3C-DA06-2808-CF7642A36784}"/>
              </a:ext>
            </a:extLst>
          </p:cNvPr>
          <p:cNvSpPr>
            <a:spLocks noGrp="1"/>
          </p:cNvSpPr>
          <p:nvPr>
            <p:ph type="title" hasCustomPrompt="1"/>
          </p:nvPr>
        </p:nvSpPr>
        <p:spPr/>
        <p:txBody>
          <a:bodyPr/>
          <a:lstStyle/>
          <a:p>
            <a:r>
              <a:rPr lang="en-GB" dirty="0"/>
              <a:t>CLICK TO EDIT MASTER TITLE STYLE</a:t>
            </a:r>
            <a:endParaRPr lang="en-US" dirty="0"/>
          </a:p>
        </p:txBody>
      </p:sp>
      <p:sp>
        <p:nvSpPr>
          <p:cNvPr id="11" name="Text Placeholder 10">
            <a:extLst>
              <a:ext uri="{FF2B5EF4-FFF2-40B4-BE49-F238E27FC236}">
                <a16:creationId xmlns:a16="http://schemas.microsoft.com/office/drawing/2014/main" id="{49CDB435-DC55-E6BA-E018-975F09D79E9A}"/>
              </a:ext>
            </a:extLst>
          </p:cNvPr>
          <p:cNvSpPr>
            <a:spLocks noGrp="1"/>
          </p:cNvSpPr>
          <p:nvPr>
            <p:ph type="body" sz="quarter" idx="13" hasCustomPrompt="1"/>
          </p:nvPr>
        </p:nvSpPr>
        <p:spPr>
          <a:xfrm>
            <a:off x="838200" y="1690688"/>
            <a:ext cx="10515600" cy="862013"/>
          </a:xfrm>
        </p:spPr>
        <p:txBody>
          <a:bodyPr/>
          <a:lstStyle>
            <a:lvl1pPr marL="0" indent="0">
              <a:buNone/>
              <a:defRPr/>
            </a:lvl1pPr>
          </a:lstStyle>
          <a:p>
            <a:pPr lvl="0"/>
            <a:r>
              <a:rPr lang="en-GB" dirty="0"/>
              <a:t>Click to edit subtitle</a:t>
            </a:r>
            <a:endParaRPr lang="en-US" dirty="0"/>
          </a:p>
        </p:txBody>
      </p:sp>
      <p:sp>
        <p:nvSpPr>
          <p:cNvPr id="13" name="Content Placeholder 12">
            <a:extLst>
              <a:ext uri="{FF2B5EF4-FFF2-40B4-BE49-F238E27FC236}">
                <a16:creationId xmlns:a16="http://schemas.microsoft.com/office/drawing/2014/main" id="{8A586B79-537A-0019-F024-B53AC8A4CFB2}"/>
              </a:ext>
            </a:extLst>
          </p:cNvPr>
          <p:cNvSpPr>
            <a:spLocks noGrp="1"/>
          </p:cNvSpPr>
          <p:nvPr>
            <p:ph sz="quarter" idx="14"/>
          </p:nvPr>
        </p:nvSpPr>
        <p:spPr>
          <a:xfrm>
            <a:off x="6096000" y="1690688"/>
            <a:ext cx="5257800" cy="4311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14">
            <a:extLst>
              <a:ext uri="{FF2B5EF4-FFF2-40B4-BE49-F238E27FC236}">
                <a16:creationId xmlns:a16="http://schemas.microsoft.com/office/drawing/2014/main" id="{214C5817-5D6F-CA2C-58AD-244A0BD7020B}"/>
              </a:ext>
            </a:extLst>
          </p:cNvPr>
          <p:cNvSpPr>
            <a:spLocks noGrp="1"/>
          </p:cNvSpPr>
          <p:nvPr>
            <p:ph type="body" sz="quarter" idx="15"/>
          </p:nvPr>
        </p:nvSpPr>
        <p:spPr>
          <a:xfrm>
            <a:off x="838200" y="2298700"/>
            <a:ext cx="5257800" cy="3716338"/>
          </a:xfrm>
        </p:spPr>
        <p:txBody>
          <a:bodyPr/>
          <a:lstStyle>
            <a:lvl1pPr marL="0" indent="0">
              <a:buNone/>
              <a:defRPr/>
            </a:lvl1pPr>
          </a:lstStyle>
          <a:p>
            <a:pPr lvl="0"/>
            <a:r>
              <a:rPr lang="en-GB" dirty="0"/>
              <a:t>Click to edit</a:t>
            </a:r>
          </a:p>
          <a:p>
            <a:pPr lvl="0"/>
            <a:endParaRPr lang="en-GB" dirty="0"/>
          </a:p>
          <a:p>
            <a:pPr lvl="0"/>
            <a:endParaRPr lang="en-US" dirty="0"/>
          </a:p>
        </p:txBody>
      </p:sp>
    </p:spTree>
    <p:extLst>
      <p:ext uri="{BB962C8B-B14F-4D97-AF65-F5344CB8AC3E}">
        <p14:creationId xmlns:p14="http://schemas.microsoft.com/office/powerpoint/2010/main" val="69233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5E60-691C-574D-98DC-F6D1B3EE5ACB}"/>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16CF7AC3-65BC-EA4A-8010-CF28D1CA4198}"/>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pic>
        <p:nvPicPr>
          <p:cNvPr id="7" name="Picture 6">
            <a:extLst>
              <a:ext uri="{FF2B5EF4-FFF2-40B4-BE49-F238E27FC236}">
                <a16:creationId xmlns:a16="http://schemas.microsoft.com/office/drawing/2014/main" id="{C9145F27-D826-4E40-A023-7CB622BD2433}"/>
              </a:ext>
            </a:extLst>
          </p:cNvPr>
          <p:cNvPicPr>
            <a:picLocks/>
          </p:cNvPicPr>
          <p:nvPr userDrawn="1"/>
        </p:nvPicPr>
        <p:blipFill>
          <a:blip r:embed="rId2"/>
          <a:stretch>
            <a:fillRect/>
          </a:stretch>
        </p:blipFill>
        <p:spPr>
          <a:xfrm flipV="1">
            <a:off x="838199" y="1614032"/>
            <a:ext cx="10515600" cy="3600"/>
          </a:xfrm>
          <a:prstGeom prst="rect">
            <a:avLst/>
          </a:prstGeom>
        </p:spPr>
      </p:pic>
      <p:sp>
        <p:nvSpPr>
          <p:cNvPr id="8" name="Footer Placeholder 4">
            <a:extLst>
              <a:ext uri="{FF2B5EF4-FFF2-40B4-BE49-F238E27FC236}">
                <a16:creationId xmlns:a16="http://schemas.microsoft.com/office/drawing/2014/main" id="{A53CAC9E-C2DA-654E-BF2B-935D94022167}"/>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394152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p>
            <a:fld id="{1602449D-BBCA-0346-8C39-380AFCC969FA}" type="slidenum">
              <a:rPr lang="en-US" smtClean="0"/>
              <a:t>‹#›</a:t>
            </a:fld>
            <a:endParaRPr lang="en-US"/>
          </a:p>
        </p:txBody>
      </p:sp>
      <p:sp>
        <p:nvSpPr>
          <p:cNvPr id="6" name="Footer Placeholder 4">
            <a:extLst>
              <a:ext uri="{FF2B5EF4-FFF2-40B4-BE49-F238E27FC236}">
                <a16:creationId xmlns:a16="http://schemas.microsoft.com/office/drawing/2014/main" id="{DF062677-7B7D-9541-B29E-4154126240C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6319967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C7B5E8-7CF1-624B-9006-99B1D0381245}"/>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602449D-BBCA-0346-8C39-380AFCC969FA}" type="slidenum">
              <a:rPr lang="en-US" smtClean="0"/>
              <a:pPr/>
              <a:t>‹#›</a:t>
            </a:fld>
            <a:endParaRPr lang="en-US"/>
          </a:p>
        </p:txBody>
      </p:sp>
      <p:sp>
        <p:nvSpPr>
          <p:cNvPr id="15" name="Footer Placeholder 4">
            <a:extLst>
              <a:ext uri="{FF2B5EF4-FFF2-40B4-BE49-F238E27FC236}">
                <a16:creationId xmlns:a16="http://schemas.microsoft.com/office/drawing/2014/main" id="{3C262B4D-4FA2-634B-BE4B-2E3611F94166}"/>
              </a:ext>
            </a:extLst>
          </p:cNvPr>
          <p:cNvSpPr txBox="1">
            <a:spLocks/>
          </p:cNvSpPr>
          <p:nvPr userDrawn="1"/>
        </p:nvSpPr>
        <p:spPr>
          <a:xfrm>
            <a:off x="838200" y="637470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FUSE</a:t>
            </a:r>
            <a:r>
              <a:rPr lang="en-US">
                <a:solidFill>
                  <a:schemeClr val="bg1"/>
                </a:solidFill>
              </a:rPr>
              <a:t>  |  ANTI- BULLYING &amp; ONLINE SAFETY PROGRAMME</a:t>
            </a:r>
            <a:endParaRPr lang="en-US" dirty="0">
              <a:solidFill>
                <a:schemeClr val="bg1"/>
              </a:solidFill>
            </a:endParaRPr>
          </a:p>
        </p:txBody>
      </p:sp>
      <p:sp>
        <p:nvSpPr>
          <p:cNvPr id="10" name="Text Placeholder 9">
            <a:extLst>
              <a:ext uri="{FF2B5EF4-FFF2-40B4-BE49-F238E27FC236}">
                <a16:creationId xmlns:a16="http://schemas.microsoft.com/office/drawing/2014/main" id="{D7BE6DD1-0C69-D0CC-B519-0F91AF6A5D12}"/>
              </a:ext>
            </a:extLst>
          </p:cNvPr>
          <p:cNvSpPr>
            <a:spLocks noGrp="1"/>
          </p:cNvSpPr>
          <p:nvPr>
            <p:ph type="body" sz="quarter" idx="14" hasCustomPrompt="1"/>
          </p:nvPr>
        </p:nvSpPr>
        <p:spPr>
          <a:xfrm>
            <a:off x="838200" y="617538"/>
            <a:ext cx="10515600" cy="1430337"/>
          </a:xfrm>
        </p:spPr>
        <p:txBody>
          <a:bodyPr anchor="ctr">
            <a:normAutofit/>
          </a:bodyPr>
          <a:lstStyle>
            <a:lvl1pPr marL="0" indent="0">
              <a:buNone/>
              <a:defRPr sz="4400">
                <a:solidFill>
                  <a:schemeClr val="bg1"/>
                </a:solidFill>
                <a:latin typeface="+mj-lt"/>
              </a:defRPr>
            </a:lvl1pPr>
          </a:lstStyle>
          <a:p>
            <a:pPr lvl="0"/>
            <a:r>
              <a:rPr lang="en-US" dirty="0"/>
              <a:t>CLICK TO EDIT MASTER TITLE STYLE</a:t>
            </a:r>
          </a:p>
        </p:txBody>
      </p:sp>
      <p:sp>
        <p:nvSpPr>
          <p:cNvPr id="2" name="Content Placeholder 7">
            <a:extLst>
              <a:ext uri="{FF2B5EF4-FFF2-40B4-BE49-F238E27FC236}">
                <a16:creationId xmlns:a16="http://schemas.microsoft.com/office/drawing/2014/main" id="{94C93101-A371-0BAE-2EA6-A4227028DDA5}"/>
              </a:ext>
            </a:extLst>
          </p:cNvPr>
          <p:cNvSpPr>
            <a:spLocks noGrp="1"/>
          </p:cNvSpPr>
          <p:nvPr>
            <p:ph sz="quarter" idx="15"/>
          </p:nvPr>
        </p:nvSpPr>
        <p:spPr>
          <a:xfrm>
            <a:off x="838200" y="2568651"/>
            <a:ext cx="10515600" cy="3702050"/>
          </a:xfrm>
        </p:spPr>
        <p:txBody>
          <a:bodyPr/>
          <a:lstStyle>
            <a:lvl1pPr>
              <a:defRPr>
                <a:solidFill>
                  <a:schemeClr val="bg1"/>
                </a:solidFill>
              </a:defRPr>
            </a:lvl1pPr>
          </a:lstStyle>
          <a:p>
            <a:pPr lvl="0"/>
            <a:r>
              <a:rPr lang="en-GB" dirty="0"/>
              <a:t>Click to edit</a:t>
            </a:r>
            <a:endParaRPr lang="en-US" dirty="0"/>
          </a:p>
        </p:txBody>
      </p:sp>
    </p:spTree>
    <p:extLst>
      <p:ext uri="{BB962C8B-B14F-4D97-AF65-F5344CB8AC3E}">
        <p14:creationId xmlns:p14="http://schemas.microsoft.com/office/powerpoint/2010/main" val="402681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0DA03-8497-C142-ACE3-6A645E0C8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B497BEB-15F1-5F4C-B4EF-75824394C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2CE50F2B-F3B8-A543-AB7E-C6A49F2639A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
        <p:nvSpPr>
          <p:cNvPr id="8" name="Slide Number Placeholder 5">
            <a:extLst>
              <a:ext uri="{FF2B5EF4-FFF2-40B4-BE49-F238E27FC236}">
                <a16:creationId xmlns:a16="http://schemas.microsoft.com/office/drawing/2014/main" id="{3B986E36-BC8F-CD4B-81C3-72B9A65F4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accent1"/>
                </a:solidFill>
              </a:defRPr>
            </a:lvl1pPr>
          </a:lstStyle>
          <a:p>
            <a:fld id="{1B85A14A-5568-2349-BC73-3EA565DD7A6D}" type="slidenum">
              <a:rPr lang="en-US" smtClean="0"/>
              <a:pPr/>
              <a:t>‹#›</a:t>
            </a:fld>
            <a:endParaRPr lang="en-US" dirty="0"/>
          </a:p>
        </p:txBody>
      </p:sp>
      <p:pic>
        <p:nvPicPr>
          <p:cNvPr id="9" name="Picture 8">
            <a:extLst>
              <a:ext uri="{FF2B5EF4-FFF2-40B4-BE49-F238E27FC236}">
                <a16:creationId xmlns:a16="http://schemas.microsoft.com/office/drawing/2014/main" id="{5CFE77E1-F093-DE48-AEC1-44CFB4485D73}"/>
              </a:ext>
            </a:extLst>
          </p:cNvPr>
          <p:cNvPicPr>
            <a:picLocks/>
          </p:cNvPicPr>
          <p:nvPr userDrawn="1"/>
        </p:nvPicPr>
        <p:blipFill>
          <a:blip r:embed="rId24"/>
          <a:stretch>
            <a:fillRect/>
          </a:stretch>
        </p:blipFill>
        <p:spPr>
          <a:xfrm flipV="1">
            <a:off x="838199" y="6202361"/>
            <a:ext cx="10515600" cy="3600"/>
          </a:xfrm>
          <a:prstGeom prst="rect">
            <a:avLst/>
          </a:prstGeom>
        </p:spPr>
      </p:pic>
    </p:spTree>
    <p:extLst>
      <p:ext uri="{BB962C8B-B14F-4D97-AF65-F5344CB8AC3E}">
        <p14:creationId xmlns:p14="http://schemas.microsoft.com/office/powerpoint/2010/main" val="4199995990"/>
      </p:ext>
    </p:extLst>
  </p:cSld>
  <p:clrMap bg1="lt1" tx1="dk1" bg2="lt2" tx2="dk2" accent1="accent1" accent2="accent2" accent3="accent3" accent4="accent4" accent5="accent5" accent6="accent6" hlink="hlink" folHlink="folHlink"/>
  <p:sldLayoutIdLst>
    <p:sldLayoutId id="2147483658" r:id="rId1"/>
    <p:sldLayoutId id="2147483676" r:id="rId2"/>
    <p:sldLayoutId id="2147483666" r:id="rId3"/>
    <p:sldLayoutId id="2147483659" r:id="rId4"/>
    <p:sldLayoutId id="2147483661" r:id="rId5"/>
    <p:sldLayoutId id="2147483663" r:id="rId6"/>
    <p:sldLayoutId id="2147483667" r:id="rId7"/>
    <p:sldLayoutId id="2147483664"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 id="2147483665" r:id="rId18"/>
    <p:sldLayoutId id="2147483677" r:id="rId19"/>
    <p:sldLayoutId id="2147483681" r:id="rId20"/>
    <p:sldLayoutId id="2147483679" r:id="rId21"/>
    <p:sldLayoutId id="2147483680" r:id="rId22"/>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hyperlink" Target="http://www.fuseprogramme.ie/" TargetMode="Externa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413C-5FCD-D8D2-FCF5-211FB491431F}"/>
            </a:ext>
          </a:extLst>
        </p:cNvPr>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C6C6424B-3294-5204-57CD-68E4BAA76C80}"/>
              </a:ext>
            </a:extLst>
          </p:cNvPr>
          <p:cNvPicPr>
            <a:picLocks noChangeAspect="1"/>
          </p:cNvPicPr>
          <p:nvPr/>
        </p:nvPicPr>
        <p:blipFill>
          <a:blip r:embed="rId2"/>
          <a:stretch>
            <a:fillRect/>
          </a:stretch>
        </p:blipFill>
        <p:spPr>
          <a:xfrm>
            <a:off x="0" y="10886"/>
            <a:ext cx="12192000" cy="6904814"/>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88E3406C-41E9-C6E5-917A-2D6CDA2D8A3E}"/>
              </a:ext>
            </a:extLst>
          </p:cNvPr>
          <p:cNvPicPr>
            <a:picLocks noChangeAspect="1"/>
          </p:cNvPicPr>
          <p:nvPr/>
        </p:nvPicPr>
        <p:blipFill>
          <a:blip r:embed="rId3"/>
          <a:stretch>
            <a:fillRect/>
          </a:stretch>
        </p:blipFill>
        <p:spPr>
          <a:xfrm>
            <a:off x="0" y="-273050"/>
            <a:ext cx="5867400" cy="3821144"/>
          </a:xfrm>
          <a:prstGeom prst="rect">
            <a:avLst/>
          </a:prstGeom>
        </p:spPr>
      </p:pic>
      <p:sp>
        <p:nvSpPr>
          <p:cNvPr id="16" name="Rectangle 15">
            <a:extLst>
              <a:ext uri="{FF2B5EF4-FFF2-40B4-BE49-F238E27FC236}">
                <a16:creationId xmlns:a16="http://schemas.microsoft.com/office/drawing/2014/main" id="{64EEB785-12F7-B266-564C-048548C329D3}"/>
              </a:ext>
            </a:extLst>
          </p:cNvPr>
          <p:cNvSpPr/>
          <p:nvPr/>
        </p:nvSpPr>
        <p:spPr>
          <a:xfrm>
            <a:off x="580697" y="2773567"/>
            <a:ext cx="4791403" cy="646331"/>
          </a:xfrm>
          <a:prstGeom prst="rect">
            <a:avLst/>
          </a:prstGeom>
        </p:spPr>
        <p:txBody>
          <a:bodyPr wrap="square">
            <a:spAutoFit/>
          </a:bodyPr>
          <a:lstStyle/>
          <a:p>
            <a:pPr lvl="0">
              <a:buClr>
                <a:srgbClr val="000000"/>
              </a:buClr>
              <a:buSzPts val="3200"/>
            </a:pPr>
            <a:r>
              <a:rPr lang="en-IE" dirty="0">
                <a:solidFill>
                  <a:schemeClr val="tx2"/>
                </a:solidFill>
                <a:ea typeface="Calibri"/>
                <a:cs typeface="Calibri"/>
                <a:sym typeface="Calibri"/>
              </a:rPr>
              <a:t>Anti-Bullying and Online Safety</a:t>
            </a:r>
            <a:endParaRPr lang="en-IE" sz="1000" dirty="0">
              <a:solidFill>
                <a:schemeClr val="tx2"/>
              </a:solidFill>
              <a:latin typeface="Arial"/>
              <a:ea typeface="Arial"/>
              <a:cs typeface="Arial"/>
              <a:sym typeface="Arial"/>
            </a:endParaRPr>
          </a:p>
          <a:p>
            <a:r>
              <a:rPr lang="en-IE" dirty="0">
                <a:solidFill>
                  <a:srgbClr val="3F3F3F"/>
                </a:solidFill>
                <a:effectLst/>
              </a:rPr>
              <a:t>FUSE Programme for Schools</a:t>
            </a:r>
          </a:p>
        </p:txBody>
      </p:sp>
      <p:sp>
        <p:nvSpPr>
          <p:cNvPr id="19" name="Rectangle 18">
            <a:extLst>
              <a:ext uri="{FF2B5EF4-FFF2-40B4-BE49-F238E27FC236}">
                <a16:creationId xmlns:a16="http://schemas.microsoft.com/office/drawing/2014/main" id="{0485E5DF-F8A4-A071-8C23-1B53D594259E}"/>
              </a:ext>
            </a:extLst>
          </p:cNvPr>
          <p:cNvSpPr/>
          <p:nvPr/>
        </p:nvSpPr>
        <p:spPr>
          <a:xfrm>
            <a:off x="0" y="4037568"/>
            <a:ext cx="4267200" cy="1017032"/>
          </a:xfrm>
          <a:prstGeom prst="rect">
            <a:avLst/>
          </a:prstGeom>
          <a:gradFill flip="none" rotWithShape="1">
            <a:gsLst>
              <a:gs pos="0">
                <a:schemeClr val="accent1"/>
              </a:gs>
              <a:gs pos="33000">
                <a:schemeClr val="accent2"/>
              </a:gs>
              <a:gs pos="67000">
                <a:schemeClr val="accent3"/>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4D1AD2-06B7-4749-9E86-5B3E5E93559B}"/>
              </a:ext>
            </a:extLst>
          </p:cNvPr>
          <p:cNvSpPr/>
          <p:nvPr/>
        </p:nvSpPr>
        <p:spPr>
          <a:xfrm>
            <a:off x="580697" y="4100481"/>
            <a:ext cx="3565271" cy="830997"/>
          </a:xfrm>
          <a:prstGeom prst="rect">
            <a:avLst/>
          </a:prstGeom>
        </p:spPr>
        <p:txBody>
          <a:bodyPr wrap="none">
            <a:spAutoFit/>
          </a:bodyPr>
          <a:lstStyle/>
          <a:p>
            <a:pPr lvl="0">
              <a:buClr>
                <a:srgbClr val="000000"/>
              </a:buClr>
              <a:buSzPts val="3200"/>
            </a:pPr>
            <a:r>
              <a:rPr lang="en-IE" sz="2400" b="1" dirty="0">
                <a:solidFill>
                  <a:schemeClr val="bg1"/>
                </a:solidFill>
                <a:ea typeface="Calibri"/>
                <a:cs typeface="Calibri"/>
                <a:sym typeface="Calibri"/>
              </a:rPr>
              <a:t>Lesson 4: </a:t>
            </a:r>
          </a:p>
          <a:p>
            <a:pPr lvl="0">
              <a:buClr>
                <a:srgbClr val="000000"/>
              </a:buClr>
              <a:buSzPts val="3200"/>
            </a:pPr>
            <a:r>
              <a:rPr lang="en-IE" sz="2400" dirty="0">
                <a:solidFill>
                  <a:schemeClr val="bg1"/>
                </a:solidFill>
                <a:ea typeface="Calibri"/>
                <a:cs typeface="Calibri"/>
                <a:sym typeface="Calibri"/>
              </a:rPr>
              <a:t>Promoting Kindness Online</a:t>
            </a:r>
          </a:p>
        </p:txBody>
      </p:sp>
      <p:pic>
        <p:nvPicPr>
          <p:cNvPr id="3" name="Picture 2" descr="A blue and black logo&#10;&#10;Description automatically generated">
            <a:extLst>
              <a:ext uri="{FF2B5EF4-FFF2-40B4-BE49-F238E27FC236}">
                <a16:creationId xmlns:a16="http://schemas.microsoft.com/office/drawing/2014/main" id="{6BE04ECA-3297-5E8D-4C1A-8A7A27DB57FE}"/>
              </a:ext>
            </a:extLst>
          </p:cNvPr>
          <p:cNvPicPr>
            <a:picLocks noChangeAspect="1"/>
          </p:cNvPicPr>
          <p:nvPr/>
        </p:nvPicPr>
        <p:blipFill>
          <a:blip r:embed="rId4"/>
          <a:stretch>
            <a:fillRect/>
          </a:stretch>
        </p:blipFill>
        <p:spPr>
          <a:xfrm>
            <a:off x="9622979" y="5711729"/>
            <a:ext cx="2569021" cy="1135385"/>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0BAA2EE4-6C02-7A81-5B5D-E90E2D342B71}"/>
              </a:ext>
            </a:extLst>
          </p:cNvPr>
          <p:cNvPicPr>
            <a:picLocks noChangeAspect="1"/>
          </p:cNvPicPr>
          <p:nvPr/>
        </p:nvPicPr>
        <p:blipFill>
          <a:blip r:embed="rId5"/>
          <a:stretch>
            <a:fillRect/>
          </a:stretch>
        </p:blipFill>
        <p:spPr>
          <a:xfrm>
            <a:off x="7144327" y="5892872"/>
            <a:ext cx="2470727" cy="965128"/>
          </a:xfrm>
          <a:prstGeom prst="rect">
            <a:avLst/>
          </a:prstGeom>
        </p:spPr>
      </p:pic>
    </p:spTree>
    <p:extLst>
      <p:ext uri="{BB962C8B-B14F-4D97-AF65-F5344CB8AC3E}">
        <p14:creationId xmlns:p14="http://schemas.microsoft.com/office/powerpoint/2010/main" val="59412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6636B5-B264-8E42-AC31-7E0741272296}"/>
              </a:ext>
            </a:extLst>
          </p:cNvPr>
          <p:cNvSpPr>
            <a:spLocks noGrp="1"/>
          </p:cNvSpPr>
          <p:nvPr>
            <p:ph type="sldNum" sz="quarter" idx="12"/>
          </p:nvPr>
        </p:nvSpPr>
        <p:spPr/>
        <p:txBody>
          <a:bodyPr/>
          <a:lstStyle/>
          <a:p>
            <a:fld id="{1602449D-BBCA-0346-8C39-380AFCC969FA}" type="slidenum">
              <a:rPr lang="en-US" smtClean="0"/>
              <a:t>10</a:t>
            </a:fld>
            <a:endParaRPr lang="en-US"/>
          </a:p>
        </p:txBody>
      </p:sp>
      <p:sp>
        <p:nvSpPr>
          <p:cNvPr id="13" name="Text Placeholder 12">
            <a:extLst>
              <a:ext uri="{FF2B5EF4-FFF2-40B4-BE49-F238E27FC236}">
                <a16:creationId xmlns:a16="http://schemas.microsoft.com/office/drawing/2014/main" id="{74FA6903-9CD3-C729-4CA7-A04A69B905DB}"/>
              </a:ext>
            </a:extLst>
          </p:cNvPr>
          <p:cNvSpPr>
            <a:spLocks noGrp="1"/>
          </p:cNvSpPr>
          <p:nvPr>
            <p:ph type="body" sz="quarter" idx="4294967295"/>
          </p:nvPr>
        </p:nvSpPr>
        <p:spPr>
          <a:xfrm>
            <a:off x="838200" y="2047876"/>
            <a:ext cx="10515600" cy="3946140"/>
          </a:xfrm>
        </p:spPr>
        <p:txBody>
          <a:bodyPr>
            <a:normAutofit fontScale="85000" lnSpcReduction="20000"/>
          </a:bodyPr>
          <a:lstStyle/>
          <a:p>
            <a:pPr marL="0" indent="0">
              <a:buNone/>
            </a:pPr>
            <a:endParaRPr lang="en-US" b="1" dirty="0">
              <a:solidFill>
                <a:schemeClr val="bg1"/>
              </a:solidFill>
            </a:endParaRPr>
          </a:p>
          <a:p>
            <a:pPr marL="0" indent="0">
              <a:buNone/>
            </a:pPr>
            <a:r>
              <a:rPr lang="en-US" b="1" dirty="0">
                <a:solidFill>
                  <a:schemeClr val="bg1"/>
                </a:solidFill>
              </a:rPr>
              <a:t>Instagram Post &amp; Story</a:t>
            </a:r>
          </a:p>
          <a:p>
            <a:r>
              <a:rPr lang="en-US" dirty="0">
                <a:solidFill>
                  <a:schemeClr val="bg1"/>
                </a:solidFill>
              </a:rPr>
              <a:t>Brian is a massive football fan and is a keen player. It was common knowledge within the classroom however, that Brian had picked up an injury and was out for a few months, something which made him feel down, something which was obvious to his classmates. </a:t>
            </a:r>
          </a:p>
          <a:p>
            <a:r>
              <a:rPr lang="en-US" dirty="0">
                <a:solidFill>
                  <a:schemeClr val="bg1"/>
                </a:solidFill>
              </a:rPr>
              <a:t>Brian had missed most of the school football season but luckily had recovered just in time from his injury to play in the school final. He was substituted on late and scored the winning goal. Brian then shared a picture of him and his teammates with the trophy on his Instagram. </a:t>
            </a:r>
          </a:p>
          <a:p>
            <a:r>
              <a:rPr lang="en-US" dirty="0">
                <a:solidFill>
                  <a:schemeClr val="bg1"/>
                </a:solidFill>
              </a:rPr>
              <a:t>All of Brian's classmates commented nice things under his picture congratulating him on the victory and telling him how well he had done. All of Brian’s friends reshared the picture of him lifting the trophy on their stories. </a:t>
            </a:r>
          </a:p>
          <a:p>
            <a:endParaRPr lang="en-US" dirty="0"/>
          </a:p>
        </p:txBody>
      </p:sp>
      <p:sp>
        <p:nvSpPr>
          <p:cNvPr id="14" name="Text Placeholder 13">
            <a:extLst>
              <a:ext uri="{FF2B5EF4-FFF2-40B4-BE49-F238E27FC236}">
                <a16:creationId xmlns:a16="http://schemas.microsoft.com/office/drawing/2014/main" id="{C950F403-F844-CB4C-AE74-8F43B3DC6218}"/>
              </a:ext>
            </a:extLst>
          </p:cNvPr>
          <p:cNvSpPr>
            <a:spLocks noGrp="1"/>
          </p:cNvSpPr>
          <p:nvPr>
            <p:ph type="body" sz="quarter" idx="14"/>
          </p:nvPr>
        </p:nvSpPr>
        <p:spPr/>
        <p:txBody>
          <a:bodyPr>
            <a:normAutofit/>
          </a:bodyPr>
          <a:lstStyle/>
          <a:p>
            <a:r>
              <a:rPr lang="en-US" dirty="0"/>
              <a:t>Activity Sheet 2: Reacting Online</a:t>
            </a:r>
          </a:p>
          <a:p>
            <a:r>
              <a:rPr lang="en-US" dirty="0"/>
              <a:t>Scenario 1</a:t>
            </a:r>
          </a:p>
        </p:txBody>
      </p:sp>
    </p:spTree>
    <p:extLst>
      <p:ext uri="{BB962C8B-B14F-4D97-AF65-F5344CB8AC3E}">
        <p14:creationId xmlns:p14="http://schemas.microsoft.com/office/powerpoint/2010/main" val="310259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275F2-FE2A-2657-819B-9E0B65AEE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2FC80-E331-7B54-FED7-660AAFBF3E8F}"/>
              </a:ext>
            </a:extLst>
          </p:cNvPr>
          <p:cNvSpPr>
            <a:spLocks noGrp="1"/>
          </p:cNvSpPr>
          <p:nvPr>
            <p:ph type="title"/>
          </p:nvPr>
        </p:nvSpPr>
        <p:spPr/>
        <p:txBody>
          <a:bodyPr>
            <a:normAutofit/>
          </a:bodyPr>
          <a:lstStyle/>
          <a:p>
            <a:r>
              <a:rPr lang="en-US" dirty="0">
                <a:solidFill>
                  <a:schemeClr val="accent2"/>
                </a:solidFill>
              </a:rPr>
              <a:t>Activity Sheet 2: Reacting Online</a:t>
            </a:r>
            <a:br>
              <a:rPr lang="en-US" dirty="0">
                <a:solidFill>
                  <a:schemeClr val="accent2"/>
                </a:solidFill>
              </a:rPr>
            </a:br>
            <a:r>
              <a:rPr lang="en-US" dirty="0">
                <a:solidFill>
                  <a:schemeClr val="accent2"/>
                </a:solidFill>
              </a:rPr>
              <a:t>Scenario 2</a:t>
            </a:r>
          </a:p>
        </p:txBody>
      </p:sp>
      <p:sp>
        <p:nvSpPr>
          <p:cNvPr id="3" name="Content Placeholder 2">
            <a:extLst>
              <a:ext uri="{FF2B5EF4-FFF2-40B4-BE49-F238E27FC236}">
                <a16:creationId xmlns:a16="http://schemas.microsoft.com/office/drawing/2014/main" id="{C92A832D-6AA2-696D-B904-FE3BB1537619}"/>
              </a:ext>
            </a:extLst>
          </p:cNvPr>
          <p:cNvSpPr>
            <a:spLocks noGrp="1"/>
          </p:cNvSpPr>
          <p:nvPr>
            <p:ph idx="1"/>
          </p:nvPr>
        </p:nvSpPr>
        <p:spPr/>
        <p:txBody>
          <a:bodyPr>
            <a:normAutofit/>
          </a:bodyPr>
          <a:lstStyle/>
          <a:p>
            <a:pPr marL="0" indent="0">
              <a:buNone/>
            </a:pPr>
            <a:r>
              <a:rPr lang="en-US" b="1" dirty="0">
                <a:solidFill>
                  <a:schemeClr val="accent1"/>
                </a:solidFill>
              </a:rPr>
              <a:t>Instagram Picture</a:t>
            </a:r>
          </a:p>
          <a:p>
            <a:r>
              <a:rPr lang="en-US" sz="2400" dirty="0"/>
              <a:t>Lucy has recently downloaded Instagram and has made an account. Soon, she had most of her friends and classmates from school as followers.</a:t>
            </a:r>
          </a:p>
          <a:p>
            <a:r>
              <a:rPr lang="en-US" sz="2400" dirty="0"/>
              <a:t> After a few weeks on Instagram, Lucy dyed her hair a new colour and took a picture, which she uploaded to Instagram. Some boys in Lucy’s year who she doesn’t get along with started posting mean comments under the picture, such as ‘she looks so ugly’, ‘wow what the hell did she do to her hair!’, and ‘lol why does she look like that?’</a:t>
            </a:r>
          </a:p>
          <a:p>
            <a:r>
              <a:rPr lang="en-US" sz="2400" dirty="0"/>
              <a:t>Lucy is incredibly upset by this and is thinking about deleting her Instagram account. </a:t>
            </a:r>
          </a:p>
          <a:p>
            <a:endParaRPr lang="en-US" dirty="0"/>
          </a:p>
        </p:txBody>
      </p:sp>
      <p:sp>
        <p:nvSpPr>
          <p:cNvPr id="4" name="Slide Number Placeholder 3">
            <a:extLst>
              <a:ext uri="{FF2B5EF4-FFF2-40B4-BE49-F238E27FC236}">
                <a16:creationId xmlns:a16="http://schemas.microsoft.com/office/drawing/2014/main" id="{FAF9A565-878D-F80A-EDC2-0C6ECB05EC20}"/>
              </a:ext>
            </a:extLst>
          </p:cNvPr>
          <p:cNvSpPr>
            <a:spLocks noGrp="1"/>
          </p:cNvSpPr>
          <p:nvPr>
            <p:ph type="sldNum" sz="quarter" idx="12"/>
          </p:nvPr>
        </p:nvSpPr>
        <p:spPr/>
        <p:txBody>
          <a:bodyPr/>
          <a:lstStyle/>
          <a:p>
            <a:fld id="{1602449D-BBCA-0346-8C39-380AFCC969FA}" type="slidenum">
              <a:rPr lang="en-US" smtClean="0"/>
              <a:t>11</a:t>
            </a:fld>
            <a:endParaRPr lang="en-US"/>
          </a:p>
        </p:txBody>
      </p:sp>
      <p:sp>
        <p:nvSpPr>
          <p:cNvPr id="5" name="Footer Placeholder 4">
            <a:extLst>
              <a:ext uri="{FF2B5EF4-FFF2-40B4-BE49-F238E27FC236}">
                <a16:creationId xmlns:a16="http://schemas.microsoft.com/office/drawing/2014/main" id="{38E9735D-E424-C5CA-D10A-BF7230E0CA96}"/>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288143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2AB4F-C3E5-30C0-30E2-2A8D086BD2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A4273-3830-E529-BF02-5A5CCE06886F}"/>
              </a:ext>
            </a:extLst>
          </p:cNvPr>
          <p:cNvSpPr>
            <a:spLocks noGrp="1"/>
          </p:cNvSpPr>
          <p:nvPr>
            <p:ph type="sldNum" sz="quarter" idx="12"/>
          </p:nvPr>
        </p:nvSpPr>
        <p:spPr/>
        <p:txBody>
          <a:bodyPr/>
          <a:lstStyle/>
          <a:p>
            <a:fld id="{1602449D-BBCA-0346-8C39-380AFCC969FA}" type="slidenum">
              <a:rPr lang="en-US" smtClean="0"/>
              <a:pPr/>
              <a:t>12</a:t>
            </a:fld>
            <a:endParaRPr lang="en-US"/>
          </a:p>
        </p:txBody>
      </p:sp>
      <p:sp>
        <p:nvSpPr>
          <p:cNvPr id="4" name="Text Placeholder 3">
            <a:extLst>
              <a:ext uri="{FF2B5EF4-FFF2-40B4-BE49-F238E27FC236}">
                <a16:creationId xmlns:a16="http://schemas.microsoft.com/office/drawing/2014/main" id="{E0990150-6863-E082-7485-124B9E31115D}"/>
              </a:ext>
            </a:extLst>
          </p:cNvPr>
          <p:cNvSpPr>
            <a:spLocks noGrp="1"/>
          </p:cNvSpPr>
          <p:nvPr>
            <p:ph type="body" sz="quarter" idx="14"/>
          </p:nvPr>
        </p:nvSpPr>
        <p:spPr/>
        <p:txBody>
          <a:bodyPr/>
          <a:lstStyle/>
          <a:p>
            <a:r>
              <a:rPr lang="en-US" dirty="0"/>
              <a:t>Activity Sheet 2: Reacting Online</a:t>
            </a:r>
          </a:p>
        </p:txBody>
      </p:sp>
      <p:sp>
        <p:nvSpPr>
          <p:cNvPr id="5" name="Content Placeholder 4">
            <a:extLst>
              <a:ext uri="{FF2B5EF4-FFF2-40B4-BE49-F238E27FC236}">
                <a16:creationId xmlns:a16="http://schemas.microsoft.com/office/drawing/2014/main" id="{CEE25D66-77CA-2ED0-6F70-720346AEA918}"/>
              </a:ext>
            </a:extLst>
          </p:cNvPr>
          <p:cNvSpPr>
            <a:spLocks noGrp="1"/>
          </p:cNvSpPr>
          <p:nvPr>
            <p:ph sz="quarter" idx="15"/>
          </p:nvPr>
        </p:nvSpPr>
        <p:spPr/>
        <p:txBody>
          <a:bodyPr>
            <a:normAutofit fontScale="85000" lnSpcReduction="20000"/>
          </a:bodyPr>
          <a:lstStyle/>
          <a:p>
            <a:pPr marL="69850" lvl="0" indent="0">
              <a:buSzPts val="2100"/>
              <a:buNone/>
            </a:pPr>
            <a:r>
              <a:rPr lang="en-US" dirty="0"/>
              <a:t>Work in pairs or groups of 4/5</a:t>
            </a:r>
          </a:p>
          <a:p>
            <a:pPr marL="69850" lvl="0" indent="0">
              <a:buSzPts val="2100"/>
              <a:buNone/>
            </a:pPr>
            <a:endParaRPr lang="en-US" dirty="0"/>
          </a:p>
          <a:p>
            <a:pPr marL="69850" lvl="0" indent="0">
              <a:buSzPts val="2100"/>
              <a:buNone/>
            </a:pPr>
            <a:r>
              <a:rPr lang="en-US" dirty="0"/>
              <a:t>Key questions:</a:t>
            </a:r>
          </a:p>
          <a:p>
            <a:pPr marL="69850" lvl="0" indent="0">
              <a:buSzPts val="2100"/>
              <a:buNone/>
            </a:pPr>
            <a:r>
              <a:rPr lang="en-US" dirty="0"/>
              <a:t>How did the classmate’s reactions differ?</a:t>
            </a:r>
          </a:p>
          <a:p>
            <a:pPr marL="69850" lvl="0" indent="0">
              <a:buSzPts val="2100"/>
              <a:buNone/>
            </a:pPr>
            <a:r>
              <a:rPr lang="en-US" dirty="0"/>
              <a:t>Brian’s classmates reacted positively. Do you think everyone else will react positively? </a:t>
            </a:r>
          </a:p>
          <a:p>
            <a:pPr marL="69850" lvl="0" indent="0">
              <a:buSzPts val="2100"/>
              <a:buNone/>
            </a:pPr>
            <a:r>
              <a:rPr lang="en-US" dirty="0"/>
              <a:t>Do you think people take responsibility for their actions online?</a:t>
            </a:r>
          </a:p>
          <a:p>
            <a:pPr marL="69850" lvl="0" indent="0">
              <a:buSzPts val="2100"/>
              <a:buNone/>
            </a:pPr>
            <a:r>
              <a:rPr lang="en-US" dirty="0"/>
              <a:t>Are they aware of the consequences their actions can have?</a:t>
            </a:r>
          </a:p>
          <a:p>
            <a:pPr marL="69850" lvl="0" indent="0">
              <a:buSzPts val="2100"/>
              <a:buNone/>
            </a:pPr>
            <a:r>
              <a:rPr lang="en-US" dirty="0"/>
              <a:t>If other people in Lucy’s class are reading the comments under her post, how could they help her?</a:t>
            </a:r>
          </a:p>
          <a:p>
            <a:endParaRPr lang="en-US" dirty="0"/>
          </a:p>
        </p:txBody>
      </p:sp>
    </p:spTree>
    <p:extLst>
      <p:ext uri="{BB962C8B-B14F-4D97-AF65-F5344CB8AC3E}">
        <p14:creationId xmlns:p14="http://schemas.microsoft.com/office/powerpoint/2010/main" val="308525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5029B-0CED-5D3E-3B6C-011559BFD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4EA6A-517C-44FA-1BF9-F0E4841B4156}"/>
              </a:ext>
            </a:extLst>
          </p:cNvPr>
          <p:cNvSpPr>
            <a:spLocks noGrp="1"/>
          </p:cNvSpPr>
          <p:nvPr>
            <p:ph type="title"/>
          </p:nvPr>
        </p:nvSpPr>
        <p:spPr/>
        <p:txBody>
          <a:bodyPr/>
          <a:lstStyle/>
          <a:p>
            <a:r>
              <a:rPr lang="en-US" dirty="0">
                <a:solidFill>
                  <a:schemeClr val="accent2"/>
                </a:solidFill>
              </a:rPr>
              <a:t>Class Discussion</a:t>
            </a:r>
          </a:p>
        </p:txBody>
      </p:sp>
      <p:sp>
        <p:nvSpPr>
          <p:cNvPr id="3" name="Content Placeholder 2">
            <a:extLst>
              <a:ext uri="{FF2B5EF4-FFF2-40B4-BE49-F238E27FC236}">
                <a16:creationId xmlns:a16="http://schemas.microsoft.com/office/drawing/2014/main" id="{09C810F8-DD7E-D394-763D-3641CCE8BF64}"/>
              </a:ext>
            </a:extLst>
          </p:cNvPr>
          <p:cNvSpPr>
            <a:spLocks noGrp="1"/>
          </p:cNvSpPr>
          <p:nvPr>
            <p:ph idx="1"/>
          </p:nvPr>
        </p:nvSpPr>
        <p:spPr/>
        <p:txBody>
          <a:bodyPr/>
          <a:lstStyle/>
          <a:p>
            <a:r>
              <a:rPr lang="en-US" dirty="0"/>
              <a:t>Have any thoughts come to mind after completing this activity?</a:t>
            </a:r>
          </a:p>
          <a:p>
            <a:pPr marL="0" indent="0">
              <a:buNone/>
            </a:pPr>
            <a:endParaRPr lang="en-US" dirty="0"/>
          </a:p>
        </p:txBody>
      </p:sp>
      <p:sp>
        <p:nvSpPr>
          <p:cNvPr id="4" name="Slide Number Placeholder 3">
            <a:extLst>
              <a:ext uri="{FF2B5EF4-FFF2-40B4-BE49-F238E27FC236}">
                <a16:creationId xmlns:a16="http://schemas.microsoft.com/office/drawing/2014/main" id="{118D6ADA-161C-03BC-83A5-E1BA38E9759C}"/>
              </a:ext>
            </a:extLst>
          </p:cNvPr>
          <p:cNvSpPr>
            <a:spLocks noGrp="1"/>
          </p:cNvSpPr>
          <p:nvPr>
            <p:ph type="sldNum" sz="quarter" idx="12"/>
          </p:nvPr>
        </p:nvSpPr>
        <p:spPr/>
        <p:txBody>
          <a:bodyPr/>
          <a:lstStyle/>
          <a:p>
            <a:fld id="{1602449D-BBCA-0346-8C39-380AFCC969FA}" type="slidenum">
              <a:rPr lang="en-US" smtClean="0"/>
              <a:t>13</a:t>
            </a:fld>
            <a:endParaRPr lang="en-US"/>
          </a:p>
        </p:txBody>
      </p:sp>
      <p:sp>
        <p:nvSpPr>
          <p:cNvPr id="5" name="Footer Placeholder 4">
            <a:extLst>
              <a:ext uri="{FF2B5EF4-FFF2-40B4-BE49-F238E27FC236}">
                <a16:creationId xmlns:a16="http://schemas.microsoft.com/office/drawing/2014/main" id="{68B0DD08-F4EB-D0D3-A6DA-C420E0CA16FE}"/>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78811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47F1-7F46-ED1C-6691-14A5268F60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F98929-E0BB-0A6E-7284-300E7CC807BF}"/>
              </a:ext>
            </a:extLst>
          </p:cNvPr>
          <p:cNvSpPr>
            <a:spLocks noGrp="1"/>
          </p:cNvSpPr>
          <p:nvPr>
            <p:ph type="sldNum" sz="quarter" idx="12"/>
          </p:nvPr>
        </p:nvSpPr>
        <p:spPr/>
        <p:txBody>
          <a:bodyPr/>
          <a:lstStyle/>
          <a:p>
            <a:fld id="{1602449D-BBCA-0346-8C39-380AFCC969FA}" type="slidenum">
              <a:rPr lang="en-US" smtClean="0"/>
              <a:pPr/>
              <a:t>14</a:t>
            </a:fld>
            <a:endParaRPr lang="en-US"/>
          </a:p>
        </p:txBody>
      </p:sp>
      <p:sp>
        <p:nvSpPr>
          <p:cNvPr id="4" name="Text Placeholder 3">
            <a:extLst>
              <a:ext uri="{FF2B5EF4-FFF2-40B4-BE49-F238E27FC236}">
                <a16:creationId xmlns:a16="http://schemas.microsoft.com/office/drawing/2014/main" id="{98BB4C24-C33A-D7CF-6CA6-9F362E33E503}"/>
              </a:ext>
            </a:extLst>
          </p:cNvPr>
          <p:cNvSpPr>
            <a:spLocks noGrp="1"/>
          </p:cNvSpPr>
          <p:nvPr>
            <p:ph type="body" sz="quarter" idx="14"/>
          </p:nvPr>
        </p:nvSpPr>
        <p:spPr/>
        <p:txBody>
          <a:bodyPr/>
          <a:lstStyle/>
          <a:p>
            <a:r>
              <a:rPr lang="en-US" dirty="0"/>
              <a:t>Lesson Closure</a:t>
            </a:r>
          </a:p>
        </p:txBody>
      </p:sp>
      <p:sp>
        <p:nvSpPr>
          <p:cNvPr id="5" name="Content Placeholder 4">
            <a:extLst>
              <a:ext uri="{FF2B5EF4-FFF2-40B4-BE49-F238E27FC236}">
                <a16:creationId xmlns:a16="http://schemas.microsoft.com/office/drawing/2014/main" id="{9AE214E8-7820-2754-7E26-FEC77DF66C5E}"/>
              </a:ext>
            </a:extLst>
          </p:cNvPr>
          <p:cNvSpPr>
            <a:spLocks noGrp="1"/>
          </p:cNvSpPr>
          <p:nvPr>
            <p:ph sz="quarter" idx="15"/>
          </p:nvPr>
        </p:nvSpPr>
        <p:spPr/>
        <p:txBody>
          <a:bodyPr/>
          <a:lstStyle/>
          <a:p>
            <a:r>
              <a:rPr lang="en-US" dirty="0"/>
              <a:t>What have you learnt from today’s lesson? </a:t>
            </a:r>
          </a:p>
          <a:p>
            <a:endParaRPr lang="en-US" dirty="0"/>
          </a:p>
          <a:p>
            <a:r>
              <a:rPr lang="en-US" dirty="0"/>
              <a:t>Write down the three most important things you learnt during today’s lesson. </a:t>
            </a:r>
          </a:p>
          <a:p>
            <a:endParaRPr lang="en-US" dirty="0"/>
          </a:p>
        </p:txBody>
      </p:sp>
    </p:spTree>
    <p:extLst>
      <p:ext uri="{BB962C8B-B14F-4D97-AF65-F5344CB8AC3E}">
        <p14:creationId xmlns:p14="http://schemas.microsoft.com/office/powerpoint/2010/main" val="70698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9C90B0-042B-067E-836C-953FC70E5CEC}"/>
              </a:ext>
            </a:extLst>
          </p:cNvPr>
          <p:cNvSpPr>
            <a:spLocks noGrp="1"/>
          </p:cNvSpPr>
          <p:nvPr>
            <p:ph type="sldNum" sz="quarter" idx="12"/>
          </p:nvPr>
        </p:nvSpPr>
        <p:spPr/>
        <p:txBody>
          <a:bodyPr/>
          <a:lstStyle/>
          <a:p>
            <a:fld id="{1602449D-BBCA-0346-8C39-380AFCC969FA}" type="slidenum">
              <a:rPr lang="en-US" smtClean="0"/>
              <a:t>15</a:t>
            </a:fld>
            <a:endParaRPr lang="en-US"/>
          </a:p>
        </p:txBody>
      </p:sp>
      <p:sp>
        <p:nvSpPr>
          <p:cNvPr id="3" name="Footer Placeholder 2">
            <a:extLst>
              <a:ext uri="{FF2B5EF4-FFF2-40B4-BE49-F238E27FC236}">
                <a16:creationId xmlns:a16="http://schemas.microsoft.com/office/drawing/2014/main" id="{E130FA06-EB2A-50F1-4070-D107108C4CC5}"/>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cxnSp>
        <p:nvCxnSpPr>
          <p:cNvPr id="4" name="Google Shape;308;p18">
            <a:extLst>
              <a:ext uri="{FF2B5EF4-FFF2-40B4-BE49-F238E27FC236}">
                <a16:creationId xmlns:a16="http://schemas.microsoft.com/office/drawing/2014/main" id="{B4001C28-E5CB-3231-5580-70AD9953B62C}"/>
              </a:ext>
            </a:extLst>
          </p:cNvPr>
          <p:cNvCxnSpPr/>
          <p:nvPr/>
        </p:nvCxnSpPr>
        <p:spPr>
          <a:xfrm>
            <a:off x="2773135" y="1627416"/>
            <a:ext cx="6645729" cy="0"/>
          </a:xfrm>
          <a:prstGeom prst="straightConnector1">
            <a:avLst/>
          </a:prstGeom>
          <a:noFill/>
          <a:ln w="9525" cap="flat" cmpd="sng">
            <a:solidFill>
              <a:schemeClr val="lt1"/>
            </a:solidFill>
            <a:prstDash val="solid"/>
            <a:miter lim="800000"/>
            <a:headEnd type="none" w="sm" len="sm"/>
            <a:tailEnd type="none" w="sm" len="sm"/>
          </a:ln>
        </p:spPr>
      </p:cxnSp>
      <p:pic>
        <p:nvPicPr>
          <p:cNvPr id="5" name="Google Shape;310;p18">
            <a:extLst>
              <a:ext uri="{FF2B5EF4-FFF2-40B4-BE49-F238E27FC236}">
                <a16:creationId xmlns:a16="http://schemas.microsoft.com/office/drawing/2014/main" id="{A8C65FA2-4D66-10AE-90C7-CE9B26DE9816}"/>
              </a:ext>
            </a:extLst>
          </p:cNvPr>
          <p:cNvPicPr preferRelativeResize="0"/>
          <p:nvPr/>
        </p:nvPicPr>
        <p:blipFill rotWithShape="1">
          <a:blip r:embed="rId2">
            <a:alphaModFix/>
          </a:blip>
          <a:srcRect/>
          <a:stretch/>
        </p:blipFill>
        <p:spPr>
          <a:xfrm>
            <a:off x="1539838" y="2637694"/>
            <a:ext cx="1654531" cy="1654531"/>
          </a:xfrm>
          <a:prstGeom prst="rect">
            <a:avLst/>
          </a:prstGeom>
          <a:noFill/>
          <a:ln>
            <a:noFill/>
          </a:ln>
        </p:spPr>
      </p:pic>
      <p:pic>
        <p:nvPicPr>
          <p:cNvPr id="6" name="Google Shape;312;p18">
            <a:extLst>
              <a:ext uri="{FF2B5EF4-FFF2-40B4-BE49-F238E27FC236}">
                <a16:creationId xmlns:a16="http://schemas.microsoft.com/office/drawing/2014/main" id="{51C50867-8BE1-95C1-3D2C-E3E71100CEEE}"/>
              </a:ext>
            </a:extLst>
          </p:cNvPr>
          <p:cNvPicPr preferRelativeResize="0"/>
          <p:nvPr/>
        </p:nvPicPr>
        <p:blipFill rotWithShape="1">
          <a:blip r:embed="rId3">
            <a:alphaModFix/>
          </a:blip>
          <a:srcRect/>
          <a:stretch/>
        </p:blipFill>
        <p:spPr>
          <a:xfrm rot="-502850">
            <a:off x="3580078" y="1968825"/>
            <a:ext cx="1872208" cy="1157470"/>
          </a:xfrm>
          <a:prstGeom prst="rect">
            <a:avLst/>
          </a:prstGeom>
          <a:noFill/>
          <a:ln>
            <a:noFill/>
          </a:ln>
        </p:spPr>
      </p:pic>
      <p:pic>
        <p:nvPicPr>
          <p:cNvPr id="7" name="Google Shape;315;p18">
            <a:extLst>
              <a:ext uri="{FF2B5EF4-FFF2-40B4-BE49-F238E27FC236}">
                <a16:creationId xmlns:a16="http://schemas.microsoft.com/office/drawing/2014/main" id="{533C1DD2-7C2A-98B3-347C-45CBF3221581}"/>
              </a:ext>
            </a:extLst>
          </p:cNvPr>
          <p:cNvPicPr preferRelativeResize="0"/>
          <p:nvPr/>
        </p:nvPicPr>
        <p:blipFill rotWithShape="1">
          <a:blip r:embed="rId4">
            <a:alphaModFix/>
          </a:blip>
          <a:srcRect/>
          <a:stretch/>
        </p:blipFill>
        <p:spPr>
          <a:xfrm>
            <a:off x="9730218" y="3022531"/>
            <a:ext cx="1483976" cy="884855"/>
          </a:xfrm>
          <a:prstGeom prst="rect">
            <a:avLst/>
          </a:prstGeom>
          <a:noFill/>
          <a:ln>
            <a:noFill/>
          </a:ln>
        </p:spPr>
      </p:pic>
      <p:pic>
        <p:nvPicPr>
          <p:cNvPr id="8" name="Picture 7">
            <a:extLst>
              <a:ext uri="{FF2B5EF4-FFF2-40B4-BE49-F238E27FC236}">
                <a16:creationId xmlns:a16="http://schemas.microsoft.com/office/drawing/2014/main" id="{65F2BB3A-6A42-D5E1-191B-70BEE3A13685}"/>
              </a:ext>
            </a:extLst>
          </p:cNvPr>
          <p:cNvPicPr>
            <a:picLocks noChangeAspect="1"/>
          </p:cNvPicPr>
          <p:nvPr/>
        </p:nvPicPr>
        <p:blipFill>
          <a:blip r:embed="rId5"/>
          <a:stretch>
            <a:fillRect/>
          </a:stretch>
        </p:blipFill>
        <p:spPr>
          <a:xfrm>
            <a:off x="3457950" y="4358700"/>
            <a:ext cx="2247900" cy="952500"/>
          </a:xfrm>
          <a:prstGeom prst="rect">
            <a:avLst/>
          </a:prstGeom>
        </p:spPr>
      </p:pic>
      <p:pic>
        <p:nvPicPr>
          <p:cNvPr id="9" name="Picture 8">
            <a:extLst>
              <a:ext uri="{FF2B5EF4-FFF2-40B4-BE49-F238E27FC236}">
                <a16:creationId xmlns:a16="http://schemas.microsoft.com/office/drawing/2014/main" id="{E80505C4-E518-F778-829F-8674E1E24C28}"/>
              </a:ext>
            </a:extLst>
          </p:cNvPr>
          <p:cNvPicPr>
            <a:picLocks noChangeAspect="1"/>
          </p:cNvPicPr>
          <p:nvPr/>
        </p:nvPicPr>
        <p:blipFill>
          <a:blip r:embed="rId6"/>
          <a:stretch>
            <a:fillRect/>
          </a:stretch>
        </p:blipFill>
        <p:spPr>
          <a:xfrm>
            <a:off x="6456136" y="3977700"/>
            <a:ext cx="2921000" cy="1333500"/>
          </a:xfrm>
          <a:prstGeom prst="rect">
            <a:avLst/>
          </a:prstGeom>
        </p:spPr>
      </p:pic>
      <p:pic>
        <p:nvPicPr>
          <p:cNvPr id="10" name="Picture 9">
            <a:extLst>
              <a:ext uri="{FF2B5EF4-FFF2-40B4-BE49-F238E27FC236}">
                <a16:creationId xmlns:a16="http://schemas.microsoft.com/office/drawing/2014/main" id="{7F966418-0168-7689-5DB2-576D13AB9AC3}"/>
              </a:ext>
            </a:extLst>
          </p:cNvPr>
          <p:cNvPicPr>
            <a:picLocks noChangeAspect="1"/>
          </p:cNvPicPr>
          <p:nvPr/>
        </p:nvPicPr>
        <p:blipFill>
          <a:blip r:embed="rId7"/>
          <a:stretch>
            <a:fillRect/>
          </a:stretch>
        </p:blipFill>
        <p:spPr>
          <a:xfrm>
            <a:off x="6414408" y="1504834"/>
            <a:ext cx="3004456" cy="1687503"/>
          </a:xfrm>
          <a:prstGeom prst="rect">
            <a:avLst/>
          </a:prstGeom>
        </p:spPr>
      </p:pic>
      <p:sp>
        <p:nvSpPr>
          <p:cNvPr id="11" name="Title 1">
            <a:extLst>
              <a:ext uri="{FF2B5EF4-FFF2-40B4-BE49-F238E27FC236}">
                <a16:creationId xmlns:a16="http://schemas.microsoft.com/office/drawing/2014/main" id="{F4A7C26E-0D5C-3B37-ADBB-FEC5E543F3F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US" dirty="0">
                <a:solidFill>
                  <a:schemeClr val="accent1"/>
                </a:solidFill>
              </a:rPr>
              <a:t>Help and Support</a:t>
            </a:r>
          </a:p>
        </p:txBody>
      </p:sp>
    </p:spTree>
    <p:extLst>
      <p:ext uri="{BB962C8B-B14F-4D97-AF65-F5344CB8AC3E}">
        <p14:creationId xmlns:p14="http://schemas.microsoft.com/office/powerpoint/2010/main" val="347094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4C41-B9AD-384C-B7C1-EF65B0F32C58}"/>
              </a:ext>
            </a:extLst>
          </p:cNvPr>
          <p:cNvSpPr>
            <a:spLocks noGrp="1"/>
          </p:cNvSpPr>
          <p:nvPr>
            <p:ph type="ctrTitle"/>
          </p:nvPr>
        </p:nvSpPr>
        <p:spPr/>
        <p:txBody>
          <a:bodyPr>
            <a:normAutofit/>
          </a:bodyPr>
          <a:lstStyle/>
          <a:p>
            <a:pPr algn="ctr"/>
            <a:r>
              <a:rPr lang="en-US" sz="7200" dirty="0">
                <a:solidFill>
                  <a:schemeClr val="accent1"/>
                </a:solidFill>
              </a:rPr>
              <a:t>TH</a:t>
            </a:r>
            <a:r>
              <a:rPr lang="en-US" sz="7200" dirty="0">
                <a:solidFill>
                  <a:schemeClr val="accent2"/>
                </a:solidFill>
              </a:rPr>
              <a:t>AN</a:t>
            </a:r>
            <a:r>
              <a:rPr lang="en-US" sz="7200" dirty="0">
                <a:solidFill>
                  <a:schemeClr val="accent3"/>
                </a:solidFill>
              </a:rPr>
              <a:t>K</a:t>
            </a:r>
            <a:r>
              <a:rPr lang="en-US" sz="7200" dirty="0">
                <a:solidFill>
                  <a:schemeClr val="accent4"/>
                </a:solidFill>
              </a:rPr>
              <a:t> </a:t>
            </a:r>
            <a:r>
              <a:rPr lang="en-US" sz="7200" dirty="0">
                <a:solidFill>
                  <a:schemeClr val="accent3"/>
                </a:solidFill>
              </a:rPr>
              <a:t>Y</a:t>
            </a:r>
            <a:r>
              <a:rPr lang="en-US" sz="7200" dirty="0">
                <a:solidFill>
                  <a:schemeClr val="accent4"/>
                </a:solidFill>
              </a:rPr>
              <a:t>OU</a:t>
            </a:r>
          </a:p>
        </p:txBody>
      </p:sp>
      <p:sp>
        <p:nvSpPr>
          <p:cNvPr id="3" name="Subtitle 2">
            <a:extLst>
              <a:ext uri="{FF2B5EF4-FFF2-40B4-BE49-F238E27FC236}">
                <a16:creationId xmlns:a16="http://schemas.microsoft.com/office/drawing/2014/main" id="{DB271E19-4B1A-8F42-8D90-39B16F4FD52F}"/>
              </a:ext>
            </a:extLst>
          </p:cNvPr>
          <p:cNvSpPr>
            <a:spLocks noGrp="1"/>
          </p:cNvSpPr>
          <p:nvPr>
            <p:ph type="subTitle" idx="1"/>
          </p:nvPr>
        </p:nvSpPr>
        <p:spPr/>
        <p:txBody>
          <a:bodyPr/>
          <a:lstStyle/>
          <a:p>
            <a:pPr marL="0" indent="0" algn="ctr">
              <a:buNone/>
            </a:pPr>
            <a:r>
              <a:rPr lang="en-US" dirty="0"/>
              <a:t>For more information, please go to </a:t>
            </a:r>
            <a:r>
              <a:rPr lang="en-IE" b="0" i="0" dirty="0">
                <a:solidFill>
                  <a:schemeClr val="accent1"/>
                </a:solidFill>
                <a:effectLst/>
                <a:hlinkClick r:id="rId2">
                  <a:extLst>
                    <a:ext uri="{A12FA001-AC4F-418D-AE19-62706E023703}">
                      <ahyp:hlinkClr xmlns:ahyp="http://schemas.microsoft.com/office/drawing/2018/hyperlinkcolor" val="tx"/>
                    </a:ext>
                  </a:extLst>
                </a:hlinkClick>
              </a:rPr>
              <a:t>www.fuseprogramme.ie</a:t>
            </a:r>
            <a:endParaRPr lang="en-US" b="1" dirty="0">
              <a:solidFill>
                <a:schemeClr val="accent1"/>
              </a:solidFill>
            </a:endParaRPr>
          </a:p>
        </p:txBody>
      </p:sp>
      <p:cxnSp>
        <p:nvCxnSpPr>
          <p:cNvPr id="4" name="Straight Connector 3">
            <a:extLst>
              <a:ext uri="{FF2B5EF4-FFF2-40B4-BE49-F238E27FC236}">
                <a16:creationId xmlns:a16="http://schemas.microsoft.com/office/drawing/2014/main" id="{850E5E40-3AF8-DD42-822F-939BEBDDDAC5}"/>
              </a:ext>
            </a:extLst>
          </p:cNvPr>
          <p:cNvCxnSpPr>
            <a:cxnSpLocks/>
          </p:cNvCxnSpPr>
          <p:nvPr/>
        </p:nvCxnSpPr>
        <p:spPr>
          <a:xfrm>
            <a:off x="4065814" y="3429000"/>
            <a:ext cx="4147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D2971EB-2471-7047-87DB-5D7FEC593A25}"/>
              </a:ext>
            </a:extLst>
          </p:cNvPr>
          <p:cNvPicPr>
            <a:picLocks noChangeAspect="1"/>
          </p:cNvPicPr>
          <p:nvPr/>
        </p:nvPicPr>
        <p:blipFill>
          <a:blip r:embed="rId3"/>
          <a:srcRect/>
          <a:stretch/>
        </p:blipFill>
        <p:spPr>
          <a:xfrm>
            <a:off x="4322909" y="-161362"/>
            <a:ext cx="3633266" cy="2567450"/>
          </a:xfrm>
          <a:prstGeom prst="rect">
            <a:avLst/>
          </a:prstGeom>
        </p:spPr>
      </p:pic>
      <p:pic>
        <p:nvPicPr>
          <p:cNvPr id="5" name="Picture 4" descr="A blue and black logo&#10;&#10;Description automatically generated">
            <a:extLst>
              <a:ext uri="{FF2B5EF4-FFF2-40B4-BE49-F238E27FC236}">
                <a16:creationId xmlns:a16="http://schemas.microsoft.com/office/drawing/2014/main" id="{7FEFCBA8-2DD1-CB1C-743A-337970EBC731}"/>
              </a:ext>
            </a:extLst>
          </p:cNvPr>
          <p:cNvPicPr>
            <a:picLocks noChangeAspect="1"/>
          </p:cNvPicPr>
          <p:nvPr/>
        </p:nvPicPr>
        <p:blipFill>
          <a:blip r:embed="rId4"/>
          <a:stretch>
            <a:fillRect/>
          </a:stretch>
        </p:blipFill>
        <p:spPr>
          <a:xfrm>
            <a:off x="3316933" y="4908990"/>
            <a:ext cx="2569021" cy="1135385"/>
          </a:xfrm>
          <a:prstGeom prst="rect">
            <a:avLst/>
          </a:prstGeom>
        </p:spPr>
      </p:pic>
      <p:pic>
        <p:nvPicPr>
          <p:cNvPr id="6" name="Picture 5" descr="A black background with blue text&#10;&#10;Description automatically generated">
            <a:extLst>
              <a:ext uri="{FF2B5EF4-FFF2-40B4-BE49-F238E27FC236}">
                <a16:creationId xmlns:a16="http://schemas.microsoft.com/office/drawing/2014/main" id="{BC203A20-C809-BC20-C4D1-1E41BA730270}"/>
              </a:ext>
            </a:extLst>
          </p:cNvPr>
          <p:cNvPicPr>
            <a:picLocks noChangeAspect="1"/>
          </p:cNvPicPr>
          <p:nvPr/>
        </p:nvPicPr>
        <p:blipFill>
          <a:blip r:embed="rId5"/>
          <a:stretch>
            <a:fillRect/>
          </a:stretch>
        </p:blipFill>
        <p:spPr>
          <a:xfrm>
            <a:off x="6524542" y="5079247"/>
            <a:ext cx="2470727" cy="965128"/>
          </a:xfrm>
          <a:prstGeom prst="rect">
            <a:avLst/>
          </a:prstGeom>
        </p:spPr>
      </p:pic>
      <p:pic>
        <p:nvPicPr>
          <p:cNvPr id="9" name="Picture 8" descr="A blue and white logo&#10;&#10;Description automatically generated">
            <a:extLst>
              <a:ext uri="{FF2B5EF4-FFF2-40B4-BE49-F238E27FC236}">
                <a16:creationId xmlns:a16="http://schemas.microsoft.com/office/drawing/2014/main" id="{762AEDB1-6403-5B32-C47B-2B02D5422108}"/>
              </a:ext>
            </a:extLst>
          </p:cNvPr>
          <p:cNvPicPr>
            <a:picLocks noChangeAspect="1"/>
          </p:cNvPicPr>
          <p:nvPr/>
        </p:nvPicPr>
        <p:blipFill>
          <a:blip r:embed="rId6"/>
          <a:stretch>
            <a:fillRect/>
          </a:stretch>
        </p:blipFill>
        <p:spPr>
          <a:xfrm>
            <a:off x="805550" y="4793688"/>
            <a:ext cx="1752592" cy="1365991"/>
          </a:xfrm>
          <a:prstGeom prst="rect">
            <a:avLst/>
          </a:prstGeom>
        </p:spPr>
      </p:pic>
      <p:pic>
        <p:nvPicPr>
          <p:cNvPr id="11" name="Picture 10" descr="A colorful puzzle pieces with white text&#10;&#10;Description automatically generated">
            <a:extLst>
              <a:ext uri="{FF2B5EF4-FFF2-40B4-BE49-F238E27FC236}">
                <a16:creationId xmlns:a16="http://schemas.microsoft.com/office/drawing/2014/main" id="{EE8C4F78-20FB-3711-B638-7E9DC42EFE88}"/>
              </a:ext>
            </a:extLst>
          </p:cNvPr>
          <p:cNvPicPr>
            <a:picLocks noChangeAspect="1"/>
          </p:cNvPicPr>
          <p:nvPr/>
        </p:nvPicPr>
        <p:blipFill>
          <a:blip r:embed="rId7"/>
          <a:stretch>
            <a:fillRect/>
          </a:stretch>
        </p:blipFill>
        <p:spPr>
          <a:xfrm>
            <a:off x="9633857" y="4876333"/>
            <a:ext cx="1752593" cy="1036874"/>
          </a:xfrm>
          <a:prstGeom prst="rect">
            <a:avLst/>
          </a:prstGeom>
        </p:spPr>
      </p:pic>
    </p:spTree>
    <p:extLst>
      <p:ext uri="{BB962C8B-B14F-4D97-AF65-F5344CB8AC3E}">
        <p14:creationId xmlns:p14="http://schemas.microsoft.com/office/powerpoint/2010/main" val="299616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BADFE4-D49A-AC5E-E4F2-D0795359278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Calibri" panose="020F0502020204030204"/>
                <a:ea typeface="+mn-ea"/>
                <a:cs typeface="+mn-cs"/>
              </a:rPr>
              <a:t>FUSE</a:t>
            </a:r>
            <a:r>
              <a:rPr kumimoji="0" lang="en-US" sz="900" b="0" i="0" u="none" strike="noStrike" kern="1200" cap="none" spc="0" normalizeH="0" baseline="0" noProof="0">
                <a:ln>
                  <a:noFill/>
                </a:ln>
                <a:solidFill>
                  <a:srgbClr val="FFFFFF"/>
                </a:solidFill>
                <a:effectLst/>
                <a:uLnTx/>
                <a:uFillTx/>
                <a:latin typeface="Calibri" panose="020F0502020204030204"/>
                <a:ea typeface="+mn-ea"/>
                <a:cs typeface="+mn-cs"/>
              </a:rPr>
              <a:t>  |  ANTI- BULLYING &amp; ONLINE SAFETY PROGRAMME</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33E8ACB-260E-C40D-EF72-FC1630519A2F}"/>
              </a:ext>
            </a:extLst>
          </p:cNvPr>
          <p:cNvSpPr>
            <a:spLocks noGrp="1"/>
          </p:cNvSpPr>
          <p:nvPr>
            <p:ph type="body" sz="quarter" idx="14"/>
          </p:nvPr>
        </p:nvSpPr>
        <p:spPr/>
        <p:txBody>
          <a:bodyPr/>
          <a:lstStyle/>
          <a:p>
            <a:r>
              <a:rPr lang="en-US" dirty="0"/>
              <a:t>GROUND RULES</a:t>
            </a:r>
          </a:p>
        </p:txBody>
      </p:sp>
      <p:sp>
        <p:nvSpPr>
          <p:cNvPr id="5" name="Text Placeholder 4">
            <a:extLst>
              <a:ext uri="{FF2B5EF4-FFF2-40B4-BE49-F238E27FC236}">
                <a16:creationId xmlns:a16="http://schemas.microsoft.com/office/drawing/2014/main" id="{DB200623-216B-6D30-9317-9FCD89462BFC}"/>
              </a:ext>
            </a:extLst>
          </p:cNvPr>
          <p:cNvSpPr>
            <a:spLocks noGrp="1"/>
          </p:cNvSpPr>
          <p:nvPr>
            <p:ph type="body" sz="quarter" idx="15"/>
          </p:nvPr>
        </p:nvSpPr>
        <p:spPr/>
        <p:txBody>
          <a:bodyPr/>
          <a:lstStyle/>
          <a:p>
            <a:pPr marL="514350" indent="-514350" algn="l">
              <a:buFont typeface="+mj-lt"/>
              <a:buAutoNum type="arabicPeriod"/>
            </a:pPr>
            <a:r>
              <a:rPr lang="en-US" dirty="0"/>
              <a:t>Welcome to the lesson.</a:t>
            </a:r>
          </a:p>
          <a:p>
            <a:pPr marL="514350" indent="-514350" algn="l">
              <a:buFont typeface="+mj-lt"/>
              <a:buAutoNum type="arabicPeriod"/>
            </a:pPr>
            <a:r>
              <a:rPr lang="en-US" dirty="0"/>
              <a:t>Everyone is included in the lesson. </a:t>
            </a:r>
          </a:p>
          <a:p>
            <a:pPr marL="514350" indent="-514350" algn="l">
              <a:buFont typeface="+mj-lt"/>
              <a:buAutoNum type="arabicPeriod"/>
            </a:pPr>
            <a:r>
              <a:rPr lang="en-US" dirty="0"/>
              <a:t>Pupils take turns.</a:t>
            </a:r>
          </a:p>
          <a:p>
            <a:pPr marL="514350" indent="-514350" algn="l">
              <a:buFont typeface="+mj-lt"/>
              <a:buAutoNum type="arabicPeriod"/>
            </a:pPr>
            <a:r>
              <a:rPr lang="en-US" dirty="0"/>
              <a:t>Raise your hand if you would like to participate in the discussion. </a:t>
            </a:r>
          </a:p>
          <a:p>
            <a:pPr marL="514350" indent="-514350" algn="l">
              <a:buFont typeface="+mj-lt"/>
              <a:buAutoNum type="arabicPeriod"/>
            </a:pPr>
            <a:r>
              <a:rPr lang="en-US" dirty="0"/>
              <a:t>Be mindful and respectful of other people’s opinions.</a:t>
            </a:r>
          </a:p>
          <a:p>
            <a:pPr marL="514350" indent="-514350" algn="l">
              <a:buFont typeface="+mj-lt"/>
              <a:buAutoNum type="arabicPeriod"/>
            </a:pPr>
            <a:r>
              <a:rPr lang="en-US" dirty="0"/>
              <a:t>Follow the teacher’s directions. </a:t>
            </a:r>
          </a:p>
          <a:p>
            <a:endParaRPr lang="en-US" dirty="0"/>
          </a:p>
        </p:txBody>
      </p:sp>
      <p:sp>
        <p:nvSpPr>
          <p:cNvPr id="2" name="Slide Number Placeholder 1">
            <a:extLst>
              <a:ext uri="{FF2B5EF4-FFF2-40B4-BE49-F238E27FC236}">
                <a16:creationId xmlns:a16="http://schemas.microsoft.com/office/drawing/2014/main" id="{6F8C2493-1A07-B8BC-C423-5300C5B6D1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2449D-BBCA-0346-8C39-380AFCC969FA}" type="slidenum">
              <a:rPr kumimoji="0" lang="en-US" sz="12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57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41C30D-76C3-64A2-B052-15F9FCD8B4D8}"/>
              </a:ext>
            </a:extLst>
          </p:cNvPr>
          <p:cNvSpPr>
            <a:spLocks noGrp="1"/>
          </p:cNvSpPr>
          <p:nvPr>
            <p:ph type="sldNum" sz="quarter" idx="12"/>
          </p:nvPr>
        </p:nvSpPr>
        <p:spPr/>
        <p:txBody>
          <a:bodyPr/>
          <a:lstStyle/>
          <a:p>
            <a:fld id="{1602449D-BBCA-0346-8C39-380AFCC969FA}" type="slidenum">
              <a:rPr lang="en-US" smtClean="0"/>
              <a:pPr/>
              <a:t>3</a:t>
            </a:fld>
            <a:endParaRPr lang="en-US"/>
          </a:p>
        </p:txBody>
      </p:sp>
      <p:sp>
        <p:nvSpPr>
          <p:cNvPr id="4" name="Text Placeholder 3">
            <a:extLst>
              <a:ext uri="{FF2B5EF4-FFF2-40B4-BE49-F238E27FC236}">
                <a16:creationId xmlns:a16="http://schemas.microsoft.com/office/drawing/2014/main" id="{95E70CB1-1D7F-8572-7FEC-E27CA6C02FB5}"/>
              </a:ext>
            </a:extLst>
          </p:cNvPr>
          <p:cNvSpPr>
            <a:spLocks noGrp="1"/>
          </p:cNvSpPr>
          <p:nvPr>
            <p:ph type="body" sz="quarter" idx="14"/>
          </p:nvPr>
        </p:nvSpPr>
        <p:spPr/>
        <p:txBody>
          <a:bodyPr/>
          <a:lstStyle/>
          <a:p>
            <a:r>
              <a:rPr lang="en-US" dirty="0"/>
              <a:t>Learning Outcomes</a:t>
            </a:r>
          </a:p>
        </p:txBody>
      </p:sp>
      <p:sp>
        <p:nvSpPr>
          <p:cNvPr id="5" name="Content Placeholder 4">
            <a:extLst>
              <a:ext uri="{FF2B5EF4-FFF2-40B4-BE49-F238E27FC236}">
                <a16:creationId xmlns:a16="http://schemas.microsoft.com/office/drawing/2014/main" id="{4FC4808E-ED33-DB05-9420-3C3A39B3E13D}"/>
              </a:ext>
            </a:extLst>
          </p:cNvPr>
          <p:cNvSpPr>
            <a:spLocks noGrp="1"/>
          </p:cNvSpPr>
          <p:nvPr>
            <p:ph sz="quarter" idx="15"/>
          </p:nvPr>
        </p:nvSpPr>
        <p:spPr/>
        <p:txBody>
          <a:bodyPr/>
          <a:lstStyle/>
          <a:p>
            <a:pPr marL="69850" lvl="0" indent="0">
              <a:buSzPts val="2100"/>
              <a:buNone/>
            </a:pPr>
            <a:r>
              <a:rPr lang="en-US" dirty="0"/>
              <a:t>Students will be enabled to:</a:t>
            </a:r>
          </a:p>
          <a:p>
            <a:pPr marL="69850" lvl="0" indent="0">
              <a:buSzPts val="2100"/>
              <a:buNone/>
            </a:pPr>
            <a:r>
              <a:rPr lang="en-US" dirty="0"/>
              <a:t>Reflect on the meaning of the word “kindness”</a:t>
            </a:r>
          </a:p>
          <a:p>
            <a:pPr marL="69850" lvl="0" indent="0">
              <a:buSzPts val="2100"/>
              <a:buNone/>
            </a:pPr>
            <a:r>
              <a:rPr lang="en-US" dirty="0"/>
              <a:t>Identify a time when you were kind to yourself</a:t>
            </a:r>
          </a:p>
          <a:p>
            <a:pPr marL="69850" lvl="0" indent="0">
              <a:buSzPts val="2100"/>
              <a:buNone/>
            </a:pPr>
            <a:r>
              <a:rPr lang="en-US" dirty="0"/>
              <a:t>Identify a time when someone else was kind to you online</a:t>
            </a:r>
          </a:p>
          <a:p>
            <a:pPr marL="69850" lvl="0" indent="0">
              <a:buSzPts val="2100"/>
              <a:buNone/>
            </a:pPr>
            <a:r>
              <a:rPr lang="en-US" dirty="0"/>
              <a:t>Know how to spread kindness online</a:t>
            </a:r>
          </a:p>
          <a:p>
            <a:endParaRPr lang="en-US" dirty="0"/>
          </a:p>
        </p:txBody>
      </p:sp>
    </p:spTree>
    <p:extLst>
      <p:ext uri="{BB962C8B-B14F-4D97-AF65-F5344CB8AC3E}">
        <p14:creationId xmlns:p14="http://schemas.microsoft.com/office/powerpoint/2010/main" val="22908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6892-BA32-714C-A2DC-D2FE037DFA7D}"/>
              </a:ext>
            </a:extLst>
          </p:cNvPr>
          <p:cNvSpPr>
            <a:spLocks noGrp="1"/>
          </p:cNvSpPr>
          <p:nvPr>
            <p:ph type="title"/>
          </p:nvPr>
        </p:nvSpPr>
        <p:spPr/>
        <p:txBody>
          <a:bodyPr/>
          <a:lstStyle/>
          <a:p>
            <a:r>
              <a:rPr lang="en-US" dirty="0">
                <a:solidFill>
                  <a:schemeClr val="accent1"/>
                </a:solidFill>
              </a:rPr>
              <a:t>What we’ve learned so far</a:t>
            </a:r>
          </a:p>
        </p:txBody>
      </p:sp>
      <p:sp>
        <p:nvSpPr>
          <p:cNvPr id="3" name="Content Placeholder 2">
            <a:extLst>
              <a:ext uri="{FF2B5EF4-FFF2-40B4-BE49-F238E27FC236}">
                <a16:creationId xmlns:a16="http://schemas.microsoft.com/office/drawing/2014/main" id="{5FD9D303-53A8-C24A-A5AA-6DCF51106D21}"/>
              </a:ext>
            </a:extLst>
          </p:cNvPr>
          <p:cNvSpPr>
            <a:spLocks noGrp="1"/>
          </p:cNvSpPr>
          <p:nvPr>
            <p:ph idx="1"/>
          </p:nvPr>
        </p:nvSpPr>
        <p:spPr/>
        <p:txBody>
          <a:bodyPr/>
          <a:lstStyle/>
          <a:p>
            <a:endParaRPr lang="en-US" dirty="0"/>
          </a:p>
          <a:p>
            <a:pPr marL="0" indent="0">
              <a:buNone/>
            </a:pPr>
            <a:r>
              <a:rPr lang="en-US" dirty="0"/>
              <a:t>We have talked about and discussed:</a:t>
            </a:r>
          </a:p>
          <a:p>
            <a:r>
              <a:rPr lang="en-US" dirty="0"/>
              <a:t>New relationships</a:t>
            </a:r>
          </a:p>
          <a:p>
            <a:r>
              <a:rPr lang="en-US" dirty="0"/>
              <a:t>New places &amp; spaces</a:t>
            </a:r>
          </a:p>
          <a:p>
            <a:r>
              <a:rPr lang="en-US" dirty="0"/>
              <a:t>New online spaces</a:t>
            </a:r>
          </a:p>
          <a:p>
            <a:endParaRPr lang="en-US" dirty="0"/>
          </a:p>
        </p:txBody>
      </p:sp>
      <p:sp>
        <p:nvSpPr>
          <p:cNvPr id="4" name="Slide Number Placeholder 3">
            <a:extLst>
              <a:ext uri="{FF2B5EF4-FFF2-40B4-BE49-F238E27FC236}">
                <a16:creationId xmlns:a16="http://schemas.microsoft.com/office/drawing/2014/main" id="{63C91C7D-D13D-9644-874C-7E97B98A7A14}"/>
              </a:ext>
            </a:extLst>
          </p:cNvPr>
          <p:cNvSpPr>
            <a:spLocks noGrp="1"/>
          </p:cNvSpPr>
          <p:nvPr>
            <p:ph type="sldNum" sz="quarter" idx="12"/>
          </p:nvPr>
        </p:nvSpPr>
        <p:spPr/>
        <p:txBody>
          <a:bodyPr/>
          <a:lstStyle/>
          <a:p>
            <a:fld id="{1602449D-BBCA-0346-8C39-380AFCC969FA}" type="slidenum">
              <a:rPr lang="en-US" smtClean="0"/>
              <a:t>4</a:t>
            </a:fld>
            <a:endParaRPr lang="en-US"/>
          </a:p>
        </p:txBody>
      </p:sp>
      <p:sp>
        <p:nvSpPr>
          <p:cNvPr id="5" name="Footer Placeholder 4">
            <a:extLst>
              <a:ext uri="{FF2B5EF4-FFF2-40B4-BE49-F238E27FC236}">
                <a16:creationId xmlns:a16="http://schemas.microsoft.com/office/drawing/2014/main" id="{D15983AB-DCA9-9C47-A8DF-3A14A4105BE9}"/>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148336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EFADB-B18F-6DF4-4B62-3DFC571E3418}"/>
              </a:ext>
            </a:extLst>
          </p:cNvPr>
          <p:cNvSpPr>
            <a:spLocks noGrp="1"/>
          </p:cNvSpPr>
          <p:nvPr>
            <p:ph type="sldNum" sz="quarter" idx="12"/>
          </p:nvPr>
        </p:nvSpPr>
        <p:spPr/>
        <p:txBody>
          <a:bodyPr/>
          <a:lstStyle/>
          <a:p>
            <a:fld id="{1602449D-BBCA-0346-8C39-380AFCC969FA}" type="slidenum">
              <a:rPr lang="en-US" smtClean="0"/>
              <a:pPr/>
              <a:t>5</a:t>
            </a:fld>
            <a:endParaRPr lang="en-US"/>
          </a:p>
        </p:txBody>
      </p:sp>
      <p:sp>
        <p:nvSpPr>
          <p:cNvPr id="4" name="Text Placeholder 3">
            <a:extLst>
              <a:ext uri="{FF2B5EF4-FFF2-40B4-BE49-F238E27FC236}">
                <a16:creationId xmlns:a16="http://schemas.microsoft.com/office/drawing/2014/main" id="{89A88404-A53D-2B9E-A8E5-D956419028C4}"/>
              </a:ext>
            </a:extLst>
          </p:cNvPr>
          <p:cNvSpPr>
            <a:spLocks noGrp="1"/>
          </p:cNvSpPr>
          <p:nvPr>
            <p:ph type="body" sz="quarter" idx="14"/>
          </p:nvPr>
        </p:nvSpPr>
        <p:spPr/>
        <p:txBody>
          <a:bodyPr/>
          <a:lstStyle/>
          <a:p>
            <a:r>
              <a:rPr lang="en-US" dirty="0"/>
              <a:t>A recap on digital citizenship</a:t>
            </a:r>
          </a:p>
        </p:txBody>
      </p:sp>
      <p:sp>
        <p:nvSpPr>
          <p:cNvPr id="5" name="Content Placeholder 4">
            <a:extLst>
              <a:ext uri="{FF2B5EF4-FFF2-40B4-BE49-F238E27FC236}">
                <a16:creationId xmlns:a16="http://schemas.microsoft.com/office/drawing/2014/main" id="{13664BFC-1598-CC02-D66C-8676910709C6}"/>
              </a:ext>
            </a:extLst>
          </p:cNvPr>
          <p:cNvSpPr>
            <a:spLocks noGrp="1"/>
          </p:cNvSpPr>
          <p:nvPr>
            <p:ph sz="quarter" idx="15"/>
          </p:nvPr>
        </p:nvSpPr>
        <p:spPr/>
        <p:txBody>
          <a:bodyPr/>
          <a:lstStyle/>
          <a:p>
            <a:r>
              <a:rPr lang="en-US" b="1" dirty="0"/>
              <a:t>Digital citizenship </a:t>
            </a:r>
            <a:r>
              <a:rPr lang="en-US" dirty="0"/>
              <a:t>refers to the safe and responsible use of technology and digital devices. Digital citizenship encompasses being an active and respectful member of online communities.</a:t>
            </a:r>
          </a:p>
          <a:p>
            <a:endParaRPr lang="en-US" dirty="0"/>
          </a:p>
        </p:txBody>
      </p:sp>
    </p:spTree>
    <p:extLst>
      <p:ext uri="{BB962C8B-B14F-4D97-AF65-F5344CB8AC3E}">
        <p14:creationId xmlns:p14="http://schemas.microsoft.com/office/powerpoint/2010/main" val="254826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261131-39A8-3DB5-7E4F-658695C1733C}"/>
              </a:ext>
            </a:extLst>
          </p:cNvPr>
          <p:cNvSpPr>
            <a:spLocks noGrp="1"/>
          </p:cNvSpPr>
          <p:nvPr>
            <p:ph type="sldNum" sz="quarter" idx="12"/>
          </p:nvPr>
        </p:nvSpPr>
        <p:spPr/>
        <p:txBody>
          <a:bodyPr/>
          <a:lstStyle/>
          <a:p>
            <a:fld id="{1602449D-BBCA-0346-8C39-380AFCC969FA}" type="slidenum">
              <a:rPr lang="en-US" smtClean="0"/>
              <a:pPr/>
              <a:t>6</a:t>
            </a:fld>
            <a:endParaRPr lang="en-US"/>
          </a:p>
        </p:txBody>
      </p:sp>
      <p:sp>
        <p:nvSpPr>
          <p:cNvPr id="4" name="Text Placeholder 3">
            <a:extLst>
              <a:ext uri="{FF2B5EF4-FFF2-40B4-BE49-F238E27FC236}">
                <a16:creationId xmlns:a16="http://schemas.microsoft.com/office/drawing/2014/main" id="{3ABA85A6-5E65-8B42-E6C0-A2D1F9BC80B6}"/>
              </a:ext>
            </a:extLst>
          </p:cNvPr>
          <p:cNvSpPr>
            <a:spLocks noGrp="1"/>
          </p:cNvSpPr>
          <p:nvPr>
            <p:ph type="body" sz="quarter" idx="14"/>
          </p:nvPr>
        </p:nvSpPr>
        <p:spPr/>
        <p:txBody>
          <a:bodyPr/>
          <a:lstStyle/>
          <a:p>
            <a:r>
              <a:rPr lang="en-US" dirty="0"/>
              <a:t>Class Discussion</a:t>
            </a:r>
          </a:p>
        </p:txBody>
      </p:sp>
      <p:sp>
        <p:nvSpPr>
          <p:cNvPr id="5" name="Content Placeholder 4">
            <a:extLst>
              <a:ext uri="{FF2B5EF4-FFF2-40B4-BE49-F238E27FC236}">
                <a16:creationId xmlns:a16="http://schemas.microsoft.com/office/drawing/2014/main" id="{F9C568EE-4873-AF68-E2F0-149C4018620B}"/>
              </a:ext>
            </a:extLst>
          </p:cNvPr>
          <p:cNvSpPr>
            <a:spLocks noGrp="1"/>
          </p:cNvSpPr>
          <p:nvPr>
            <p:ph sz="quarter" idx="15"/>
          </p:nvPr>
        </p:nvSpPr>
        <p:spPr/>
        <p:txBody>
          <a:bodyPr/>
          <a:lstStyle/>
          <a:p>
            <a:pPr marL="0" indent="0">
              <a:buNone/>
            </a:pPr>
            <a:r>
              <a:rPr lang="en-US" sz="4000" dirty="0"/>
              <a:t>KINDNESS</a:t>
            </a:r>
          </a:p>
          <a:p>
            <a:endParaRPr lang="en-US" dirty="0"/>
          </a:p>
          <a:p>
            <a:r>
              <a:rPr lang="en-US" dirty="0"/>
              <a:t>What do you think this word means?</a:t>
            </a:r>
          </a:p>
          <a:p>
            <a:r>
              <a:rPr lang="en-US" dirty="0"/>
              <a:t>When has someone shown kindness to you?</a:t>
            </a:r>
          </a:p>
          <a:p>
            <a:r>
              <a:rPr lang="en-US" dirty="0"/>
              <a:t>When have you shown kindness towards yourself?</a:t>
            </a:r>
          </a:p>
          <a:p>
            <a:endParaRPr lang="en-US" dirty="0"/>
          </a:p>
        </p:txBody>
      </p:sp>
    </p:spTree>
    <p:extLst>
      <p:ext uri="{BB962C8B-B14F-4D97-AF65-F5344CB8AC3E}">
        <p14:creationId xmlns:p14="http://schemas.microsoft.com/office/powerpoint/2010/main" val="5308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2BADFE4-D49A-AC5E-E4F2-D0795359278D}"/>
              </a:ext>
            </a:extLst>
          </p:cNvPr>
          <p:cNvSpPr>
            <a:spLocks noGrp="1"/>
          </p:cNvSpPr>
          <p:nvPr>
            <p:ph type="ftr" sz="quarter" idx="3"/>
          </p:nvPr>
        </p:nvSpPr>
        <p:spPr/>
        <p:txBody>
          <a:bodyPr/>
          <a:lstStyle/>
          <a:p>
            <a:r>
              <a:rPr lang="en-US" b="1"/>
              <a:t>FUSE</a:t>
            </a:r>
            <a:r>
              <a:rPr lang="en-US"/>
              <a:t>  |  ANTI- BULLYING &amp; ONLINE SAFETY PROGRAMME</a:t>
            </a:r>
            <a:endParaRPr lang="en-US" sz="900" dirty="0"/>
          </a:p>
        </p:txBody>
      </p:sp>
      <p:sp>
        <p:nvSpPr>
          <p:cNvPr id="4" name="Text Placeholder 3">
            <a:extLst>
              <a:ext uri="{FF2B5EF4-FFF2-40B4-BE49-F238E27FC236}">
                <a16:creationId xmlns:a16="http://schemas.microsoft.com/office/drawing/2014/main" id="{533E8ACB-260E-C40D-EF72-FC1630519A2F}"/>
              </a:ext>
            </a:extLst>
          </p:cNvPr>
          <p:cNvSpPr>
            <a:spLocks noGrp="1"/>
          </p:cNvSpPr>
          <p:nvPr>
            <p:ph type="body" sz="quarter" idx="14"/>
          </p:nvPr>
        </p:nvSpPr>
        <p:spPr/>
        <p:txBody>
          <a:bodyPr/>
          <a:lstStyle/>
          <a:p>
            <a:pPr algn="l"/>
            <a:r>
              <a:rPr lang="en-US" dirty="0"/>
              <a:t>Activity 1: Promoting Kindness</a:t>
            </a:r>
          </a:p>
        </p:txBody>
      </p:sp>
      <p:sp>
        <p:nvSpPr>
          <p:cNvPr id="5" name="Text Placeholder 4">
            <a:extLst>
              <a:ext uri="{FF2B5EF4-FFF2-40B4-BE49-F238E27FC236}">
                <a16:creationId xmlns:a16="http://schemas.microsoft.com/office/drawing/2014/main" id="{DB200623-216B-6D30-9317-9FCD89462BFC}"/>
              </a:ext>
            </a:extLst>
          </p:cNvPr>
          <p:cNvSpPr>
            <a:spLocks noGrp="1"/>
          </p:cNvSpPr>
          <p:nvPr>
            <p:ph type="body" sz="quarter" idx="15"/>
          </p:nvPr>
        </p:nvSpPr>
        <p:spPr>
          <a:xfrm>
            <a:off x="838200" y="2047875"/>
            <a:ext cx="6791793" cy="3824288"/>
          </a:xfrm>
        </p:spPr>
        <p:txBody>
          <a:bodyPr>
            <a:normAutofit fontScale="92500"/>
          </a:bodyPr>
          <a:lstStyle/>
          <a:p>
            <a:pPr marL="0" indent="0" algn="l">
              <a:buNone/>
            </a:pPr>
            <a:r>
              <a:rPr lang="en-US" dirty="0"/>
              <a:t>Work in groups of 4/5</a:t>
            </a:r>
          </a:p>
          <a:p>
            <a:pPr marL="514350" indent="-514350" algn="l">
              <a:buFont typeface="+mj-lt"/>
              <a:buAutoNum type="arabicPeriod"/>
            </a:pPr>
            <a:endParaRPr lang="en-US" dirty="0"/>
          </a:p>
          <a:p>
            <a:pPr marL="0" indent="0" algn="l">
              <a:buNone/>
            </a:pPr>
            <a:r>
              <a:rPr lang="en-US" dirty="0"/>
              <a:t>Key Questions:</a:t>
            </a:r>
          </a:p>
          <a:p>
            <a:pPr marL="514350" indent="-514350" algn="l">
              <a:buFont typeface="+mj-lt"/>
              <a:buAutoNum type="arabicPeriod"/>
            </a:pPr>
            <a:r>
              <a:rPr lang="en-US" dirty="0"/>
              <a:t>What does “Being Kind” look like online? (This may come from examples you have seen directly online or ways in which other people have been kind to you online)</a:t>
            </a:r>
          </a:p>
          <a:p>
            <a:pPr marL="514350" indent="-514350" algn="l">
              <a:buFont typeface="+mj-lt"/>
              <a:buAutoNum type="arabicPeriod"/>
            </a:pPr>
            <a:r>
              <a:rPr lang="en-US" dirty="0"/>
              <a:t>How can you spread kindness online and encourage others to do so?</a:t>
            </a:r>
          </a:p>
          <a:p>
            <a:pPr marL="514350" indent="-514350" algn="l">
              <a:buFont typeface="+mj-lt"/>
              <a:buAutoNum type="arabicPeriod"/>
            </a:pPr>
            <a:endParaRPr lang="en-US" b="1" dirty="0"/>
          </a:p>
        </p:txBody>
      </p:sp>
      <p:sp>
        <p:nvSpPr>
          <p:cNvPr id="2" name="Slide Number Placeholder 1">
            <a:extLst>
              <a:ext uri="{FF2B5EF4-FFF2-40B4-BE49-F238E27FC236}">
                <a16:creationId xmlns:a16="http://schemas.microsoft.com/office/drawing/2014/main" id="{6F8C2493-1A07-B8BC-C423-5300C5B6D1F1}"/>
              </a:ext>
            </a:extLst>
          </p:cNvPr>
          <p:cNvSpPr>
            <a:spLocks noGrp="1"/>
          </p:cNvSpPr>
          <p:nvPr>
            <p:ph type="sldNum" sz="quarter" idx="12"/>
          </p:nvPr>
        </p:nvSpPr>
        <p:spPr/>
        <p:txBody>
          <a:bodyPr/>
          <a:lstStyle/>
          <a:p>
            <a:fld id="{1602449D-BBCA-0346-8C39-380AFCC969FA}" type="slidenum">
              <a:rPr lang="en-US" smtClean="0"/>
              <a:pPr/>
              <a:t>7</a:t>
            </a:fld>
            <a:endParaRPr lang="en-US" dirty="0"/>
          </a:p>
        </p:txBody>
      </p:sp>
      <p:sp>
        <p:nvSpPr>
          <p:cNvPr id="6" name="TextBox 5">
            <a:extLst>
              <a:ext uri="{FF2B5EF4-FFF2-40B4-BE49-F238E27FC236}">
                <a16:creationId xmlns:a16="http://schemas.microsoft.com/office/drawing/2014/main" id="{6613D40D-246D-FA91-B317-B4AD67DEF63F}"/>
              </a:ext>
            </a:extLst>
          </p:cNvPr>
          <p:cNvSpPr txBox="1"/>
          <p:nvPr/>
        </p:nvSpPr>
        <p:spPr>
          <a:xfrm rot="1157577">
            <a:off x="10088858" y="3474994"/>
            <a:ext cx="1363348" cy="3108543"/>
          </a:xfrm>
          <a:prstGeom prst="rect">
            <a:avLst/>
          </a:prstGeom>
          <a:noFill/>
        </p:spPr>
        <p:txBody>
          <a:bodyPr wrap="square" rtlCol="0">
            <a:spAutoFit/>
          </a:bodyPr>
          <a:lstStyle/>
          <a:p>
            <a:r>
              <a:rPr lang="en-US" sz="19600" b="1" dirty="0">
                <a:solidFill>
                  <a:schemeClr val="bg1"/>
                </a:solidFill>
              </a:rPr>
              <a:t>?</a:t>
            </a:r>
          </a:p>
        </p:txBody>
      </p:sp>
      <p:sp>
        <p:nvSpPr>
          <p:cNvPr id="7" name="TextBox 6">
            <a:extLst>
              <a:ext uri="{FF2B5EF4-FFF2-40B4-BE49-F238E27FC236}">
                <a16:creationId xmlns:a16="http://schemas.microsoft.com/office/drawing/2014/main" id="{7D23A99E-2249-1403-86CD-76A27207207A}"/>
              </a:ext>
            </a:extLst>
          </p:cNvPr>
          <p:cNvSpPr txBox="1"/>
          <p:nvPr/>
        </p:nvSpPr>
        <p:spPr>
          <a:xfrm rot="20501795">
            <a:off x="8852486" y="2805292"/>
            <a:ext cx="1363348" cy="3108543"/>
          </a:xfrm>
          <a:prstGeom prst="rect">
            <a:avLst/>
          </a:prstGeom>
          <a:noFill/>
        </p:spPr>
        <p:txBody>
          <a:bodyPr wrap="square" rtlCol="0">
            <a:spAutoFit/>
          </a:bodyPr>
          <a:lstStyle/>
          <a:p>
            <a:r>
              <a:rPr lang="en-US" sz="19600" b="1" dirty="0">
                <a:solidFill>
                  <a:schemeClr val="bg1"/>
                </a:solidFill>
                <a:latin typeface="Arial Rounded MT Bold" panose="020F0704030504030204" pitchFamily="34" charset="77"/>
              </a:rPr>
              <a:t>?</a:t>
            </a:r>
          </a:p>
        </p:txBody>
      </p:sp>
      <p:sp>
        <p:nvSpPr>
          <p:cNvPr id="8" name="TextBox 7">
            <a:extLst>
              <a:ext uri="{FF2B5EF4-FFF2-40B4-BE49-F238E27FC236}">
                <a16:creationId xmlns:a16="http://schemas.microsoft.com/office/drawing/2014/main" id="{F56C4682-08F0-5C19-202D-7C397B04656B}"/>
              </a:ext>
            </a:extLst>
          </p:cNvPr>
          <p:cNvSpPr txBox="1"/>
          <p:nvPr/>
        </p:nvSpPr>
        <p:spPr>
          <a:xfrm rot="882741">
            <a:off x="7513251" y="3835602"/>
            <a:ext cx="1363348" cy="3108543"/>
          </a:xfrm>
          <a:prstGeom prst="rect">
            <a:avLst/>
          </a:prstGeom>
          <a:noFill/>
        </p:spPr>
        <p:txBody>
          <a:bodyPr wrap="square" rtlCol="0">
            <a:spAutoFit/>
          </a:bodyPr>
          <a:lstStyle/>
          <a:p>
            <a:r>
              <a:rPr lang="en-US" sz="19600" b="1"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6879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E0C0B-60A5-3936-F915-29A7CF98B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07D3D-8E72-0804-DB0A-56813848DC48}"/>
              </a:ext>
            </a:extLst>
          </p:cNvPr>
          <p:cNvSpPr>
            <a:spLocks noGrp="1"/>
          </p:cNvSpPr>
          <p:nvPr>
            <p:ph type="title"/>
          </p:nvPr>
        </p:nvSpPr>
        <p:spPr/>
        <p:txBody>
          <a:bodyPr/>
          <a:lstStyle/>
          <a:p>
            <a:r>
              <a:rPr lang="en-US" dirty="0">
                <a:solidFill>
                  <a:schemeClr val="accent2"/>
                </a:solidFill>
              </a:rPr>
              <a:t>Class Discussion</a:t>
            </a:r>
          </a:p>
        </p:txBody>
      </p:sp>
      <p:sp>
        <p:nvSpPr>
          <p:cNvPr id="3" name="Content Placeholder 2">
            <a:extLst>
              <a:ext uri="{FF2B5EF4-FFF2-40B4-BE49-F238E27FC236}">
                <a16:creationId xmlns:a16="http://schemas.microsoft.com/office/drawing/2014/main" id="{AF83F09B-EE5D-D448-C12F-0F668E68170D}"/>
              </a:ext>
            </a:extLst>
          </p:cNvPr>
          <p:cNvSpPr>
            <a:spLocks noGrp="1"/>
          </p:cNvSpPr>
          <p:nvPr>
            <p:ph idx="1"/>
          </p:nvPr>
        </p:nvSpPr>
        <p:spPr/>
        <p:txBody>
          <a:bodyPr/>
          <a:lstStyle/>
          <a:p>
            <a:r>
              <a:rPr lang="en-US" dirty="0"/>
              <a:t>Have any thoughts come to mind after completing this activity?</a:t>
            </a:r>
          </a:p>
          <a:p>
            <a:endParaRPr lang="en-US" dirty="0"/>
          </a:p>
          <a:p>
            <a:r>
              <a:rPr lang="en-US" dirty="0"/>
              <a:t>Any examples of kindness online? How can we spread kindness online?  How can we make the online space a more positive space for everyone?</a:t>
            </a:r>
          </a:p>
          <a:p>
            <a:endParaRPr lang="en-US" dirty="0"/>
          </a:p>
        </p:txBody>
      </p:sp>
      <p:sp>
        <p:nvSpPr>
          <p:cNvPr id="4" name="Slide Number Placeholder 3">
            <a:extLst>
              <a:ext uri="{FF2B5EF4-FFF2-40B4-BE49-F238E27FC236}">
                <a16:creationId xmlns:a16="http://schemas.microsoft.com/office/drawing/2014/main" id="{45FC4984-2232-79BB-7678-5BF9FAE59EBF}"/>
              </a:ext>
            </a:extLst>
          </p:cNvPr>
          <p:cNvSpPr>
            <a:spLocks noGrp="1"/>
          </p:cNvSpPr>
          <p:nvPr>
            <p:ph type="sldNum" sz="quarter" idx="12"/>
          </p:nvPr>
        </p:nvSpPr>
        <p:spPr/>
        <p:txBody>
          <a:bodyPr/>
          <a:lstStyle/>
          <a:p>
            <a:fld id="{1602449D-BBCA-0346-8C39-380AFCC969FA}" type="slidenum">
              <a:rPr lang="en-US" smtClean="0"/>
              <a:t>8</a:t>
            </a:fld>
            <a:endParaRPr lang="en-US"/>
          </a:p>
        </p:txBody>
      </p:sp>
      <p:sp>
        <p:nvSpPr>
          <p:cNvPr id="5" name="Footer Placeholder 4">
            <a:extLst>
              <a:ext uri="{FF2B5EF4-FFF2-40B4-BE49-F238E27FC236}">
                <a16:creationId xmlns:a16="http://schemas.microsoft.com/office/drawing/2014/main" id="{2FEC0815-0C69-D627-7A0A-79B786C1CC13}"/>
              </a:ext>
            </a:extLst>
          </p:cNvPr>
          <p:cNvSpPr>
            <a:spLocks noGrp="1"/>
          </p:cNvSpPr>
          <p:nvPr>
            <p:ph type="ftr" sz="quarter" idx="3"/>
          </p:nvPr>
        </p:nvSpPr>
        <p:spPr/>
        <p:txBody>
          <a:bodyPr/>
          <a:lstStyle/>
          <a:p>
            <a:r>
              <a:rPr lang="en-US" b="1">
                <a:solidFill>
                  <a:schemeClr val="accent1"/>
                </a:solidFill>
              </a:rPr>
              <a:t>F</a:t>
            </a:r>
            <a:r>
              <a:rPr lang="en-US" b="1">
                <a:solidFill>
                  <a:schemeClr val="accent2"/>
                </a:solidFill>
              </a:rPr>
              <a:t>U</a:t>
            </a:r>
            <a:r>
              <a:rPr lang="en-US" b="1">
                <a:solidFill>
                  <a:schemeClr val="accent3"/>
                </a:solidFill>
              </a:rPr>
              <a:t>S</a:t>
            </a:r>
            <a:r>
              <a:rPr lang="en-US" b="1">
                <a:solidFill>
                  <a:schemeClr val="accent4"/>
                </a:solidFill>
              </a:rPr>
              <a:t>E</a:t>
            </a:r>
            <a:r>
              <a:rPr lang="en-US"/>
              <a:t>  </a:t>
            </a:r>
            <a:r>
              <a:rPr lang="en-US">
                <a:solidFill>
                  <a:schemeClr val="tx2"/>
                </a:solidFill>
              </a:rPr>
              <a:t>|  ANTI- BULLYING &amp; ONLINE SAFETY PROGRAMME</a:t>
            </a:r>
            <a:endParaRPr lang="en-US" sz="900" dirty="0">
              <a:solidFill>
                <a:schemeClr val="tx2"/>
              </a:solidFill>
            </a:endParaRPr>
          </a:p>
        </p:txBody>
      </p:sp>
    </p:spTree>
    <p:extLst>
      <p:ext uri="{BB962C8B-B14F-4D97-AF65-F5344CB8AC3E}">
        <p14:creationId xmlns:p14="http://schemas.microsoft.com/office/powerpoint/2010/main" val="77415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F16BE-E46E-E86F-AE70-1032EBDF50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0E274E-B438-6735-F88A-0F2737497B10}"/>
              </a:ext>
            </a:extLst>
          </p:cNvPr>
          <p:cNvSpPr>
            <a:spLocks noGrp="1"/>
          </p:cNvSpPr>
          <p:nvPr>
            <p:ph type="sldNum" sz="quarter" idx="12"/>
          </p:nvPr>
        </p:nvSpPr>
        <p:spPr/>
        <p:txBody>
          <a:bodyPr/>
          <a:lstStyle/>
          <a:p>
            <a:fld id="{1602449D-BBCA-0346-8C39-380AFCC969FA}" type="slidenum">
              <a:rPr lang="en-US" smtClean="0"/>
              <a:pPr/>
              <a:t>9</a:t>
            </a:fld>
            <a:endParaRPr lang="en-US"/>
          </a:p>
        </p:txBody>
      </p:sp>
      <p:sp>
        <p:nvSpPr>
          <p:cNvPr id="4" name="Text Placeholder 3">
            <a:extLst>
              <a:ext uri="{FF2B5EF4-FFF2-40B4-BE49-F238E27FC236}">
                <a16:creationId xmlns:a16="http://schemas.microsoft.com/office/drawing/2014/main" id="{A72693AE-BE65-C75E-9EF4-E2DC7B202119}"/>
              </a:ext>
            </a:extLst>
          </p:cNvPr>
          <p:cNvSpPr>
            <a:spLocks noGrp="1"/>
          </p:cNvSpPr>
          <p:nvPr>
            <p:ph type="body" sz="quarter" idx="14"/>
          </p:nvPr>
        </p:nvSpPr>
        <p:spPr/>
        <p:txBody>
          <a:bodyPr/>
          <a:lstStyle/>
          <a:p>
            <a:r>
              <a:rPr lang="en-US" dirty="0"/>
              <a:t>Activity Sheet 2: Reacting Online</a:t>
            </a:r>
          </a:p>
        </p:txBody>
      </p:sp>
      <p:sp>
        <p:nvSpPr>
          <p:cNvPr id="5" name="Content Placeholder 4">
            <a:extLst>
              <a:ext uri="{FF2B5EF4-FFF2-40B4-BE49-F238E27FC236}">
                <a16:creationId xmlns:a16="http://schemas.microsoft.com/office/drawing/2014/main" id="{AC5F2797-9FFB-1D3F-898B-DFDBBCF2FACD}"/>
              </a:ext>
            </a:extLst>
          </p:cNvPr>
          <p:cNvSpPr>
            <a:spLocks noGrp="1"/>
          </p:cNvSpPr>
          <p:nvPr>
            <p:ph sz="quarter" idx="15"/>
          </p:nvPr>
        </p:nvSpPr>
        <p:spPr/>
        <p:txBody>
          <a:bodyPr>
            <a:normAutofit/>
          </a:bodyPr>
          <a:lstStyle/>
          <a:p>
            <a:pPr marL="0" indent="0">
              <a:buNone/>
            </a:pPr>
            <a:r>
              <a:rPr lang="en-US" dirty="0"/>
              <a:t>1. Instagram Post and Story</a:t>
            </a:r>
          </a:p>
          <a:p>
            <a:pPr marL="0" indent="0">
              <a:buNone/>
            </a:pPr>
            <a:endParaRPr lang="en-US" dirty="0"/>
          </a:p>
          <a:p>
            <a:pPr marL="0" indent="0">
              <a:buNone/>
            </a:pPr>
            <a:r>
              <a:rPr lang="en-US" dirty="0"/>
              <a:t>2. Instagram Picture</a:t>
            </a:r>
          </a:p>
        </p:txBody>
      </p:sp>
    </p:spTree>
    <p:extLst>
      <p:ext uri="{BB962C8B-B14F-4D97-AF65-F5344CB8AC3E}">
        <p14:creationId xmlns:p14="http://schemas.microsoft.com/office/powerpoint/2010/main" val="403689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27741c6-c5ce-4d40-9935-285cb1c4d233"/>
</p:tagLst>
</file>

<file path=ppt/theme/theme1.xml><?xml version="1.0" encoding="utf-8"?>
<a:theme xmlns:a="http://schemas.openxmlformats.org/drawingml/2006/main" name="Light Background">
  <a:themeElements>
    <a:clrScheme name="FUSE">
      <a:dk1>
        <a:srgbClr val="1A1918"/>
      </a:dk1>
      <a:lt1>
        <a:srgbClr val="FFFFFF"/>
      </a:lt1>
      <a:dk2>
        <a:srgbClr val="4C4D4C"/>
      </a:dk2>
      <a:lt2>
        <a:srgbClr val="CACBCA"/>
      </a:lt2>
      <a:accent1>
        <a:srgbClr val="99459A"/>
      </a:accent1>
      <a:accent2>
        <a:srgbClr val="DB156F"/>
      </a:accent2>
      <a:accent3>
        <a:srgbClr val="ED1C27"/>
      </a:accent3>
      <a:accent4>
        <a:srgbClr val="FFC000"/>
      </a:accent4>
      <a:accent5>
        <a:srgbClr val="813483"/>
      </a:accent5>
      <a:accent6>
        <a:srgbClr val="B11F61"/>
      </a:accent6>
      <a:hlink>
        <a:srgbClr val="A71C28"/>
      </a:hlink>
      <a:folHlink>
        <a:srgbClr val="D88F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4911</TotalTime>
  <Words>790</Words>
  <Application>Microsoft Office PowerPoint</Application>
  <PresentationFormat>Widescreen</PresentationFormat>
  <Paragraphs>100</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Rounded MT Bold</vt:lpstr>
      <vt:lpstr>Calibri</vt:lpstr>
      <vt:lpstr>Calibri Light</vt:lpstr>
      <vt:lpstr>Georgia</vt:lpstr>
      <vt:lpstr>Light Background</vt:lpstr>
      <vt:lpstr>PowerPoint Presentation</vt:lpstr>
      <vt:lpstr>PowerPoint Presentation</vt:lpstr>
      <vt:lpstr>PowerPoint Presentation</vt:lpstr>
      <vt:lpstr>What we’ve learned so far</vt:lpstr>
      <vt:lpstr>PowerPoint Presentation</vt:lpstr>
      <vt:lpstr>PowerPoint Presentation</vt:lpstr>
      <vt:lpstr>PowerPoint Presentation</vt:lpstr>
      <vt:lpstr>Class Discussion</vt:lpstr>
      <vt:lpstr>PowerPoint Presentation</vt:lpstr>
      <vt:lpstr>PowerPoint Presentation</vt:lpstr>
      <vt:lpstr>Activity Sheet 2: Reacting Online Scenario 2</vt:lpstr>
      <vt:lpstr>PowerPoint Presentation</vt:lpstr>
      <vt:lpstr>Class Discussion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Sheena  Flynn</dc:creator>
  <cp:lastModifiedBy>Carol O'Toole</cp:lastModifiedBy>
  <cp:revision>28</cp:revision>
  <dcterms:created xsi:type="dcterms:W3CDTF">2019-07-16T20:32:17Z</dcterms:created>
  <dcterms:modified xsi:type="dcterms:W3CDTF">2025-07-31T16:14:31Z</dcterms:modified>
</cp:coreProperties>
</file>