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1"/>
  </p:sldMasterIdLst>
  <p:notesMasterIdLst>
    <p:notesMasterId r:id="rId21"/>
  </p:notesMasterIdLst>
  <p:sldIdLst>
    <p:sldId id="329" r:id="rId2"/>
    <p:sldId id="341" r:id="rId3"/>
    <p:sldId id="340" r:id="rId4"/>
    <p:sldId id="367" r:id="rId5"/>
    <p:sldId id="262" r:id="rId6"/>
    <p:sldId id="337" r:id="rId7"/>
    <p:sldId id="335" r:id="rId8"/>
    <p:sldId id="267" r:id="rId9"/>
    <p:sldId id="368" r:id="rId10"/>
    <p:sldId id="366" r:id="rId11"/>
    <p:sldId id="333" r:id="rId12"/>
    <p:sldId id="338" r:id="rId13"/>
    <p:sldId id="372" r:id="rId14"/>
    <p:sldId id="369" r:id="rId15"/>
    <p:sldId id="370" r:id="rId16"/>
    <p:sldId id="334" r:id="rId17"/>
    <p:sldId id="365" r:id="rId18"/>
    <p:sldId id="331" r:id="rId19"/>
    <p:sldId id="260"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9"/>
    <p:restoredTop sz="94694"/>
  </p:normalViewPr>
  <p:slideViewPr>
    <p:cSldViewPr snapToGrid="0" snapToObjects="1">
      <p:cViewPr varScale="1">
        <p:scale>
          <a:sx n="46" d="100"/>
          <a:sy n="46" d="100"/>
        </p:scale>
        <p:origin x="60" y="8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F7487-5E57-4C47-BFAF-EE72B85CCD99}" type="datetimeFigureOut">
              <a:rPr lang="en-US" smtClean="0"/>
              <a:t>8/1/2025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50CA-F3BD-AD4A-9271-0638FC02B5A4}" type="slidenum">
              <a:rPr lang="en-US" smtClean="0"/>
              <a:t>‹#›</a:t>
            </a:fld>
            <a:endParaRPr lang="en-US"/>
          </a:p>
        </p:txBody>
      </p:sp>
    </p:spTree>
    <p:extLst>
      <p:ext uri="{BB962C8B-B14F-4D97-AF65-F5344CB8AC3E}">
        <p14:creationId xmlns:p14="http://schemas.microsoft.com/office/powerpoint/2010/main" val="292484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950CA-F3BD-AD4A-9271-0638FC02B5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344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01DA7E-FB03-5346-8A37-BFE26F7A5562}"/>
              </a:ext>
            </a:extLst>
          </p:cNvPr>
          <p:cNvPicPr>
            <a:picLocks noChangeAspect="1"/>
          </p:cNvPicPr>
          <p:nvPr userDrawn="1"/>
        </p:nvPicPr>
        <p:blipFill>
          <a:blip r:embed="rId2"/>
          <a:stretch>
            <a:fillRect/>
          </a:stretch>
        </p:blipFill>
        <p:spPr>
          <a:xfrm rot="5400000">
            <a:off x="2363566" y="-3027192"/>
            <a:ext cx="7464870" cy="12475031"/>
          </a:xfrm>
          <a:prstGeom prst="rect">
            <a:avLst/>
          </a:prstGeom>
        </p:spPr>
      </p:pic>
      <p:sp>
        <p:nvSpPr>
          <p:cNvPr id="2" name="Title 1">
            <a:extLst>
              <a:ext uri="{FF2B5EF4-FFF2-40B4-BE49-F238E27FC236}">
                <a16:creationId xmlns:a16="http://schemas.microsoft.com/office/drawing/2014/main" id="{D2F94896-9D6C-0046-A450-6D23EAA4510F}"/>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A968375-1036-344B-BD63-ADF58F974101}"/>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7C4813C-C014-1740-88A7-85AB2990878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dirty="0"/>
          </a:p>
        </p:txBody>
      </p:sp>
      <p:sp>
        <p:nvSpPr>
          <p:cNvPr id="7" name="Footer Placeholder 4">
            <a:extLst>
              <a:ext uri="{FF2B5EF4-FFF2-40B4-BE49-F238E27FC236}">
                <a16:creationId xmlns:a16="http://schemas.microsoft.com/office/drawing/2014/main" id="{50B9AAEC-9118-424A-AD8D-47E660DCEB4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b="1" dirty="0"/>
              <a:t>FUSE</a:t>
            </a:r>
            <a:r>
              <a:rPr lang="en-US" dirty="0"/>
              <a:t>  |  ANTI- BULLYING &amp; ONLINE SAFETY PROGRAMME</a:t>
            </a:r>
            <a:endParaRPr lang="en-US" sz="900" dirty="0"/>
          </a:p>
        </p:txBody>
      </p:sp>
    </p:spTree>
    <p:extLst>
      <p:ext uri="{BB962C8B-B14F-4D97-AF65-F5344CB8AC3E}">
        <p14:creationId xmlns:p14="http://schemas.microsoft.com/office/powerpoint/2010/main" val="138809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Content Placeholder 7">
            <a:extLst>
              <a:ext uri="{FF2B5EF4-FFF2-40B4-BE49-F238E27FC236}">
                <a16:creationId xmlns:a16="http://schemas.microsoft.com/office/drawing/2014/main" id="{CDDB4CC9-04E9-EC4F-9C23-34D43A67082A}"/>
              </a:ext>
            </a:extLst>
          </p:cNvPr>
          <p:cNvSpPr>
            <a:spLocks noGrp="1"/>
          </p:cNvSpPr>
          <p:nvPr>
            <p:ph sz="quarter" idx="15"/>
          </p:nvPr>
        </p:nvSpPr>
        <p:spPr>
          <a:xfrm>
            <a:off x="838200" y="2568651"/>
            <a:ext cx="10515600" cy="3702050"/>
          </a:xfrm>
        </p:spPr>
        <p:txBody>
          <a:bodyPr/>
          <a:lstStyle>
            <a:lvl1pPr>
              <a:defRPr>
                <a:solidFill>
                  <a:schemeClr val="bg1"/>
                </a:solidFill>
              </a:defRPr>
            </a:lvl1pPr>
          </a:lstStyle>
          <a:p>
            <a:pPr lvl="0"/>
            <a:r>
              <a:rPr lang="en-GB" dirty="0"/>
              <a:t>Click to edit</a:t>
            </a:r>
            <a:endParaRPr lang="en-US" dirty="0"/>
          </a:p>
        </p:txBody>
      </p:sp>
    </p:spTree>
    <p:extLst>
      <p:ext uri="{BB962C8B-B14F-4D97-AF65-F5344CB8AC3E}">
        <p14:creationId xmlns:p14="http://schemas.microsoft.com/office/powerpoint/2010/main" val="403577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Content Placeholder 7">
            <a:extLst>
              <a:ext uri="{FF2B5EF4-FFF2-40B4-BE49-F238E27FC236}">
                <a16:creationId xmlns:a16="http://schemas.microsoft.com/office/drawing/2014/main" id="{C8B99044-000F-A0DB-C714-8D172958C211}"/>
              </a:ext>
            </a:extLst>
          </p:cNvPr>
          <p:cNvSpPr>
            <a:spLocks noGrp="1"/>
          </p:cNvSpPr>
          <p:nvPr>
            <p:ph sz="quarter" idx="15"/>
          </p:nvPr>
        </p:nvSpPr>
        <p:spPr>
          <a:xfrm>
            <a:off x="838200" y="2568651"/>
            <a:ext cx="10515600" cy="3702050"/>
          </a:xfrm>
        </p:spPr>
        <p:txBody>
          <a:bodyPr/>
          <a:lstStyle>
            <a:lvl1pPr>
              <a:defRPr>
                <a:solidFill>
                  <a:schemeClr val="bg1"/>
                </a:solidFill>
              </a:defRPr>
            </a:lvl1pPr>
          </a:lstStyle>
          <a:p>
            <a:pPr lvl="0"/>
            <a:r>
              <a:rPr lang="en-GB" dirty="0"/>
              <a:t>Click to edit</a:t>
            </a:r>
            <a:endParaRPr lang="en-US" dirty="0"/>
          </a:p>
        </p:txBody>
      </p:sp>
    </p:spTree>
    <p:extLst>
      <p:ext uri="{BB962C8B-B14F-4D97-AF65-F5344CB8AC3E}">
        <p14:creationId xmlns:p14="http://schemas.microsoft.com/office/powerpoint/2010/main" val="2957281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2"/>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tx2"/>
                </a:solidFill>
              </a:rPr>
              <a:t>FUSE</a:t>
            </a:r>
            <a:r>
              <a:rPr lang="en-US">
                <a:solidFill>
                  <a:schemeClr val="tx2"/>
                </a:solidFill>
              </a:rPr>
              <a:t>  |  ANTI- BULLYING &amp; ONLINE SAFETY PROGRAMME</a:t>
            </a:r>
            <a:endParaRPr lang="en-US" dirty="0">
              <a:solidFill>
                <a:schemeClr val="tx2"/>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tx2"/>
                </a:solidFill>
                <a:latin typeface="+mj-lt"/>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E0383B12-6496-EBE9-2FA3-D5C0BB05151E}"/>
              </a:ext>
            </a:extLst>
          </p:cNvPr>
          <p:cNvSpPr>
            <a:spLocks noGrp="1"/>
          </p:cNvSpPr>
          <p:nvPr>
            <p:ph sz="quarter" idx="15"/>
          </p:nvPr>
        </p:nvSpPr>
        <p:spPr>
          <a:xfrm>
            <a:off x="838200" y="2239878"/>
            <a:ext cx="10515600" cy="3702050"/>
          </a:xfrm>
        </p:spPr>
        <p:txBody>
          <a:bodyPr/>
          <a:lstStyle/>
          <a:p>
            <a:pPr lvl="0"/>
            <a:r>
              <a:rPr lang="en-GB" dirty="0"/>
              <a:t>Click to edit</a:t>
            </a:r>
            <a:endParaRPr lang="en-US" dirty="0"/>
          </a:p>
        </p:txBody>
      </p:sp>
    </p:spTree>
    <p:extLst>
      <p:ext uri="{BB962C8B-B14F-4D97-AF65-F5344CB8AC3E}">
        <p14:creationId xmlns:p14="http://schemas.microsoft.com/office/powerpoint/2010/main" val="2735258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3" name="Picture Placeholder 2">
            <a:extLst>
              <a:ext uri="{FF2B5EF4-FFF2-40B4-BE49-F238E27FC236}">
                <a16:creationId xmlns:a16="http://schemas.microsoft.com/office/drawing/2014/main" id="{9FFC7F49-FBE0-FAC9-FBE9-D29562D1E234}"/>
              </a:ext>
            </a:extLst>
          </p:cNvPr>
          <p:cNvSpPr>
            <a:spLocks noGrp="1"/>
          </p:cNvSpPr>
          <p:nvPr>
            <p:ph type="pic" sz="quarter" idx="15"/>
          </p:nvPr>
        </p:nvSpPr>
        <p:spPr>
          <a:xfrm>
            <a:off x="838200" y="2163763"/>
            <a:ext cx="10515600" cy="383857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196174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Blank">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Picture Placeholder 2">
            <a:extLst>
              <a:ext uri="{FF2B5EF4-FFF2-40B4-BE49-F238E27FC236}">
                <a16:creationId xmlns:a16="http://schemas.microsoft.com/office/drawing/2014/main" id="{CE301A0E-2930-213D-18E8-7B443227900F}"/>
              </a:ext>
            </a:extLst>
          </p:cNvPr>
          <p:cNvSpPr>
            <a:spLocks noGrp="1"/>
          </p:cNvSpPr>
          <p:nvPr>
            <p:ph type="pic" sz="quarter" idx="15"/>
          </p:nvPr>
        </p:nvSpPr>
        <p:spPr>
          <a:xfrm>
            <a:off x="838200" y="2163763"/>
            <a:ext cx="10515600" cy="383857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948166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Blank">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Picture Placeholder 2">
            <a:extLst>
              <a:ext uri="{FF2B5EF4-FFF2-40B4-BE49-F238E27FC236}">
                <a16:creationId xmlns:a16="http://schemas.microsoft.com/office/drawing/2014/main" id="{12E5892F-7736-A0EC-E631-00B15397A64F}"/>
              </a:ext>
            </a:extLst>
          </p:cNvPr>
          <p:cNvSpPr>
            <a:spLocks noGrp="1"/>
          </p:cNvSpPr>
          <p:nvPr>
            <p:ph type="pic" sz="quarter" idx="15"/>
          </p:nvPr>
        </p:nvSpPr>
        <p:spPr>
          <a:xfrm>
            <a:off x="838200" y="2163763"/>
            <a:ext cx="10515600" cy="383857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772793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2"/>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tx2"/>
                </a:solidFill>
              </a:rPr>
              <a:t>FUSE</a:t>
            </a:r>
            <a:r>
              <a:rPr lang="en-US">
                <a:solidFill>
                  <a:schemeClr val="tx2"/>
                </a:solidFill>
              </a:rPr>
              <a:t>  |  ANTI- BULLYING &amp; ONLINE SAFETY PROGRAMME</a:t>
            </a:r>
            <a:endParaRPr lang="en-US" dirty="0">
              <a:solidFill>
                <a:schemeClr val="tx2"/>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tx2"/>
                </a:solidFill>
                <a:latin typeface="+mj-lt"/>
              </a:defRPr>
            </a:lvl1pPr>
          </a:lstStyle>
          <a:p>
            <a:pPr lvl="0"/>
            <a:r>
              <a:rPr lang="en-US" dirty="0"/>
              <a:t>CLICK TO EDIT MASTER TITLE STYLE</a:t>
            </a:r>
          </a:p>
        </p:txBody>
      </p:sp>
      <p:sp>
        <p:nvSpPr>
          <p:cNvPr id="2" name="Picture Placeholder 2">
            <a:extLst>
              <a:ext uri="{FF2B5EF4-FFF2-40B4-BE49-F238E27FC236}">
                <a16:creationId xmlns:a16="http://schemas.microsoft.com/office/drawing/2014/main" id="{DA1212C0-24A3-C40E-61DF-CDC07F4B516E}"/>
              </a:ext>
            </a:extLst>
          </p:cNvPr>
          <p:cNvSpPr>
            <a:spLocks noGrp="1"/>
          </p:cNvSpPr>
          <p:nvPr>
            <p:ph type="pic" sz="quarter" idx="15"/>
          </p:nvPr>
        </p:nvSpPr>
        <p:spPr>
          <a:xfrm>
            <a:off x="838200" y="2163763"/>
            <a:ext cx="10515600" cy="3838575"/>
          </a:xfrm>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2118698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tx2"/>
                </a:solidFill>
              </a:rPr>
              <a:t>FUSE</a:t>
            </a:r>
            <a:r>
              <a:rPr lang="en-US">
                <a:solidFill>
                  <a:schemeClr val="tx2"/>
                </a:solidFill>
              </a:rPr>
              <a:t>  |  ANTI- BULLYING &amp; ONLINE SAFETY PROGRAMME</a:t>
            </a:r>
            <a:endParaRPr lang="en-US" dirty="0">
              <a:solidFill>
                <a:schemeClr val="tx2"/>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2047874"/>
            <a:ext cx="3843338" cy="39461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2047873"/>
            <a:ext cx="5708650" cy="3946141"/>
          </a:xfrm>
        </p:spPr>
        <p:txBody>
          <a:bodyPr/>
          <a:lstStyle/>
          <a:p>
            <a:endParaRPr lang="en-US"/>
          </a:p>
        </p:txBody>
      </p:sp>
      <p:sp>
        <p:nvSpPr>
          <p:cNvPr id="5" name="Text Placeholder 9">
            <a:extLst>
              <a:ext uri="{FF2B5EF4-FFF2-40B4-BE49-F238E27FC236}">
                <a16:creationId xmlns:a16="http://schemas.microsoft.com/office/drawing/2014/main" id="{F1319505-6DB2-4B8D-99B0-7676C07F8E2D}"/>
              </a:ext>
            </a:extLst>
          </p:cNvPr>
          <p:cNvSpPr>
            <a:spLocks noGrp="1"/>
          </p:cNvSpPr>
          <p:nvPr>
            <p:ph type="body" sz="quarter" idx="15" hasCustomPrompt="1"/>
          </p:nvPr>
        </p:nvSpPr>
        <p:spPr>
          <a:xfrm>
            <a:off x="838200" y="617538"/>
            <a:ext cx="10515600" cy="1430337"/>
          </a:xfrm>
        </p:spPr>
        <p:txBody>
          <a:bodyPr anchor="ctr">
            <a:normAutofit/>
          </a:bodyPr>
          <a:lstStyle>
            <a:lvl1pPr marL="0" indent="0">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3969773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sp>
        <p:nvSpPr>
          <p:cNvPr id="5" name="Footer Placeholder 4">
            <a:extLst>
              <a:ext uri="{FF2B5EF4-FFF2-40B4-BE49-F238E27FC236}">
                <a16:creationId xmlns:a16="http://schemas.microsoft.com/office/drawing/2014/main" id="{C959D9A8-5EA3-F64A-B6B0-65FB4BA504E0}"/>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b="1" dirty="0">
                <a:solidFill>
                  <a:schemeClr val="accent1"/>
                </a:solidFill>
              </a:rPr>
              <a:t>F</a:t>
            </a:r>
            <a:r>
              <a:rPr lang="en-US" b="1" dirty="0">
                <a:solidFill>
                  <a:schemeClr val="accent2"/>
                </a:solidFill>
              </a:rPr>
              <a:t>U</a:t>
            </a:r>
            <a:r>
              <a:rPr lang="en-US" b="1" dirty="0">
                <a:solidFill>
                  <a:schemeClr val="accent3"/>
                </a:solidFill>
              </a:rPr>
              <a:t>S</a:t>
            </a:r>
            <a:r>
              <a:rPr lang="en-US" b="1" dirty="0">
                <a:solidFill>
                  <a:schemeClr val="accent4"/>
                </a:solidFill>
              </a:rPr>
              <a:t>E</a:t>
            </a:r>
            <a:r>
              <a:rPr lang="en-US" dirty="0"/>
              <a:t>  </a:t>
            </a:r>
            <a:r>
              <a:rPr lang="en-US" dirty="0">
                <a:solidFill>
                  <a:schemeClr val="tx2"/>
                </a:solidFill>
              </a:rPr>
              <a:t>|  ONLINE SAFETY PROGRAMME</a:t>
            </a:r>
          </a:p>
        </p:txBody>
      </p:sp>
      <p:pic>
        <p:nvPicPr>
          <p:cNvPr id="6" name="Picture 5">
            <a:extLst>
              <a:ext uri="{FF2B5EF4-FFF2-40B4-BE49-F238E27FC236}">
                <a16:creationId xmlns:a16="http://schemas.microsoft.com/office/drawing/2014/main" id="{41088DDA-3119-4143-9950-3507DB66ABDB}"/>
              </a:ext>
            </a:extLst>
          </p:cNvPr>
          <p:cNvPicPr>
            <a:picLocks noChangeAspect="1"/>
          </p:cNvPicPr>
          <p:nvPr userDrawn="1"/>
        </p:nvPicPr>
        <p:blipFill>
          <a:blip r:embed="rId2"/>
          <a:stretch>
            <a:fillRect/>
          </a:stretch>
        </p:blipFill>
        <p:spPr>
          <a:xfrm rot="10800000">
            <a:off x="-63500" y="-58930"/>
            <a:ext cx="5207000" cy="6975859"/>
          </a:xfrm>
          <a:prstGeom prst="rect">
            <a:avLst/>
          </a:prstGeom>
        </p:spPr>
      </p:pic>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1088377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3875B-2B5E-2207-0FF4-FA9059C37F9D}"/>
              </a:ext>
            </a:extLst>
          </p:cNvPr>
          <p:cNvSpPr/>
          <p:nvPr userDrawn="1"/>
        </p:nvSpPr>
        <p:spPr>
          <a:xfrm>
            <a:off x="0" y="-128789"/>
            <a:ext cx="5396248" cy="727656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253431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01DA7E-FB03-5346-8A37-BFE26F7A5562}"/>
              </a:ext>
            </a:extLst>
          </p:cNvPr>
          <p:cNvPicPr>
            <a:picLocks noChangeAspect="1"/>
          </p:cNvPicPr>
          <p:nvPr userDrawn="1"/>
        </p:nvPicPr>
        <p:blipFill>
          <a:blip r:embed="rId2"/>
          <a:stretch>
            <a:fillRect/>
          </a:stretch>
        </p:blipFill>
        <p:spPr>
          <a:xfrm rot="5400000">
            <a:off x="2363566" y="-3027192"/>
            <a:ext cx="7464870" cy="12475031"/>
          </a:xfrm>
          <a:prstGeom prst="rect">
            <a:avLst/>
          </a:prstGeom>
        </p:spPr>
      </p:pic>
      <p:sp>
        <p:nvSpPr>
          <p:cNvPr id="6" name="Slide Number Placeholder 5">
            <a:extLst>
              <a:ext uri="{FF2B5EF4-FFF2-40B4-BE49-F238E27FC236}">
                <a16:creationId xmlns:a16="http://schemas.microsoft.com/office/drawing/2014/main" id="{97C4813C-C014-1740-88A7-85AB2990878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dirty="0"/>
          </a:p>
        </p:txBody>
      </p:sp>
      <p:sp>
        <p:nvSpPr>
          <p:cNvPr id="7" name="Footer Placeholder 4">
            <a:extLst>
              <a:ext uri="{FF2B5EF4-FFF2-40B4-BE49-F238E27FC236}">
                <a16:creationId xmlns:a16="http://schemas.microsoft.com/office/drawing/2014/main" id="{50B9AAEC-9118-424A-AD8D-47E660DCEB4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b="1" dirty="0"/>
              <a:t>FUSE</a:t>
            </a:r>
            <a:r>
              <a:rPr lang="en-US" dirty="0"/>
              <a:t>  |  ANTI- BULLYING &amp; ONLINE SAFETY PROGRAMME</a:t>
            </a:r>
            <a:endParaRPr lang="en-US" sz="900" dirty="0"/>
          </a:p>
        </p:txBody>
      </p:sp>
      <p:sp>
        <p:nvSpPr>
          <p:cNvPr id="4" name="Text Placeholder 9">
            <a:extLst>
              <a:ext uri="{FF2B5EF4-FFF2-40B4-BE49-F238E27FC236}">
                <a16:creationId xmlns:a16="http://schemas.microsoft.com/office/drawing/2014/main" id="{C4512E42-5C24-2F73-283B-799DE0A12029}"/>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9" name="Text Placeholder 8">
            <a:extLst>
              <a:ext uri="{FF2B5EF4-FFF2-40B4-BE49-F238E27FC236}">
                <a16:creationId xmlns:a16="http://schemas.microsoft.com/office/drawing/2014/main" id="{F5B7E2B6-26DB-FF4E-1A9D-B0C83ECCABC0}"/>
              </a:ext>
            </a:extLst>
          </p:cNvPr>
          <p:cNvSpPr>
            <a:spLocks noGrp="1"/>
          </p:cNvSpPr>
          <p:nvPr>
            <p:ph type="body" sz="quarter" idx="15"/>
          </p:nvPr>
        </p:nvSpPr>
        <p:spPr>
          <a:xfrm>
            <a:off x="838200" y="2047875"/>
            <a:ext cx="10515600" cy="3824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a:t>
            </a:r>
            <a:endParaRPr lang="en-US" dirty="0"/>
          </a:p>
        </p:txBody>
      </p:sp>
    </p:spTree>
    <p:extLst>
      <p:ext uri="{BB962C8B-B14F-4D97-AF65-F5344CB8AC3E}">
        <p14:creationId xmlns:p14="http://schemas.microsoft.com/office/powerpoint/2010/main" val="1455217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3875B-2B5E-2207-0FF4-FA9059C37F9D}"/>
              </a:ext>
            </a:extLst>
          </p:cNvPr>
          <p:cNvSpPr/>
          <p:nvPr userDrawn="1"/>
        </p:nvSpPr>
        <p:spPr>
          <a:xfrm>
            <a:off x="0" y="-128789"/>
            <a:ext cx="5396248" cy="72765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4158909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3875B-2B5E-2207-0FF4-FA9059C37F9D}"/>
              </a:ext>
            </a:extLst>
          </p:cNvPr>
          <p:cNvSpPr/>
          <p:nvPr userDrawn="1"/>
        </p:nvSpPr>
        <p:spPr>
          <a:xfrm>
            <a:off x="0" y="-128789"/>
            <a:ext cx="5396248" cy="727656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712123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3875B-2B5E-2207-0FF4-FA9059C37F9D}"/>
              </a:ext>
            </a:extLst>
          </p:cNvPr>
          <p:cNvSpPr/>
          <p:nvPr userDrawn="1"/>
        </p:nvSpPr>
        <p:spPr>
          <a:xfrm>
            <a:off x="0" y="-128789"/>
            <a:ext cx="5396248" cy="727656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tx2"/>
                </a:solidFill>
              </a:rPr>
              <a:t>FUSE</a:t>
            </a:r>
            <a:r>
              <a:rPr lang="en-US">
                <a:solidFill>
                  <a:schemeClr val="tx2"/>
                </a:solidFill>
              </a:rPr>
              <a:t>  |  ANTI- BULLYING &amp; ONLINE SAFETY PROGRAMME</a:t>
            </a:r>
            <a:endParaRPr lang="en-US" dirty="0">
              <a:solidFill>
                <a:schemeClr val="tx2"/>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139317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4896-9D6C-0046-A450-6D23EAA4510F}"/>
              </a:ext>
            </a:extLst>
          </p:cNvPr>
          <p:cNvSpPr>
            <a:spLocks noGrp="1"/>
          </p:cNvSpPr>
          <p:nvPr>
            <p:ph type="ctrTitle" hasCustomPrompt="1"/>
          </p:nvPr>
        </p:nvSpPr>
        <p:spPr>
          <a:xfrm>
            <a:off x="1524000" y="1122363"/>
            <a:ext cx="9144000" cy="2387600"/>
          </a:xfrm>
        </p:spPr>
        <p:txBody>
          <a:bodyPr anchor="b"/>
          <a:lstStyle>
            <a:lvl1pPr algn="ctr">
              <a:defRPr sz="60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A968375-1036-344B-BD63-ADF58F974101}"/>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Placeholder 5">
            <a:extLst>
              <a:ext uri="{FF2B5EF4-FFF2-40B4-BE49-F238E27FC236}">
                <a16:creationId xmlns:a16="http://schemas.microsoft.com/office/drawing/2014/main" id="{31577615-2286-BF41-8691-7D44B7C3667B}"/>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sp>
        <p:nvSpPr>
          <p:cNvPr id="10" name="Footer Placeholder 4">
            <a:extLst>
              <a:ext uri="{FF2B5EF4-FFF2-40B4-BE49-F238E27FC236}">
                <a16:creationId xmlns:a16="http://schemas.microsoft.com/office/drawing/2014/main" id="{BDEADEC6-5A68-9348-887F-8BF30C351EC8}"/>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384035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669F-C9E8-6042-A2A7-48B2A06EEAA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BA87D9E-0B27-1A43-B30C-5BF2DFCE5FB0}"/>
              </a:ext>
            </a:extLst>
          </p:cNvPr>
          <p:cNvSpPr>
            <a:spLocks noGrp="1"/>
          </p:cNvSpPr>
          <p:nvPr>
            <p:ph idx="1"/>
          </p:nvPr>
        </p:nvSpPr>
        <p:spPr>
          <a:xfrm>
            <a:off x="838200" y="1825625"/>
            <a:ext cx="10515600" cy="423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4B12D5-92AE-DB4A-B0C7-8C72C71ACED6}"/>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pic>
        <p:nvPicPr>
          <p:cNvPr id="8" name="Picture 7">
            <a:extLst>
              <a:ext uri="{FF2B5EF4-FFF2-40B4-BE49-F238E27FC236}">
                <a16:creationId xmlns:a16="http://schemas.microsoft.com/office/drawing/2014/main" id="{D2888550-2FE0-B34E-8E92-C5F151E03BF8}"/>
              </a:ext>
            </a:extLst>
          </p:cNvPr>
          <p:cNvPicPr>
            <a:picLocks/>
          </p:cNvPicPr>
          <p:nvPr userDrawn="1"/>
        </p:nvPicPr>
        <p:blipFill>
          <a:blip r:embed="rId2"/>
          <a:stretch>
            <a:fillRect/>
          </a:stretch>
        </p:blipFill>
        <p:spPr>
          <a:xfrm flipV="1">
            <a:off x="838199" y="1614032"/>
            <a:ext cx="10515600" cy="3600"/>
          </a:xfrm>
          <a:prstGeom prst="rect">
            <a:avLst/>
          </a:prstGeom>
        </p:spPr>
      </p:pic>
      <p:sp>
        <p:nvSpPr>
          <p:cNvPr id="9" name="Footer Placeholder 4">
            <a:extLst>
              <a:ext uri="{FF2B5EF4-FFF2-40B4-BE49-F238E27FC236}">
                <a16:creationId xmlns:a16="http://schemas.microsoft.com/office/drawing/2014/main" id="{96974E9D-3966-2144-8BAF-954066D2BC99}"/>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226735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425A-AD01-4C44-9BA5-ED7BBF9E1A2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080CE15-0A44-254B-89D7-E4999D6E9F55}"/>
              </a:ext>
            </a:extLst>
          </p:cNvPr>
          <p:cNvSpPr>
            <a:spLocks noGrp="1"/>
          </p:cNvSpPr>
          <p:nvPr>
            <p:ph sz="half" idx="1"/>
          </p:nvPr>
        </p:nvSpPr>
        <p:spPr>
          <a:xfrm>
            <a:off x="838200" y="1825625"/>
            <a:ext cx="5181600" cy="4206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6BA04C3-A67C-4642-837A-B376EB0385E2}"/>
              </a:ext>
            </a:extLst>
          </p:cNvPr>
          <p:cNvSpPr>
            <a:spLocks noGrp="1"/>
          </p:cNvSpPr>
          <p:nvPr>
            <p:ph sz="half" idx="2"/>
          </p:nvPr>
        </p:nvSpPr>
        <p:spPr>
          <a:xfrm>
            <a:off x="6172200" y="1825625"/>
            <a:ext cx="5181600" cy="420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DD01D34-9A69-BC4B-B12B-9BFF4616E9DA}"/>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pic>
        <p:nvPicPr>
          <p:cNvPr id="9" name="Picture 8">
            <a:extLst>
              <a:ext uri="{FF2B5EF4-FFF2-40B4-BE49-F238E27FC236}">
                <a16:creationId xmlns:a16="http://schemas.microsoft.com/office/drawing/2014/main" id="{451E6295-1484-624D-9C70-6E3C4071D24F}"/>
              </a:ext>
            </a:extLst>
          </p:cNvPr>
          <p:cNvPicPr>
            <a:picLocks/>
          </p:cNvPicPr>
          <p:nvPr userDrawn="1"/>
        </p:nvPicPr>
        <p:blipFill>
          <a:blip r:embed="rId2"/>
          <a:stretch>
            <a:fillRect/>
          </a:stretch>
        </p:blipFill>
        <p:spPr>
          <a:xfrm flipV="1">
            <a:off x="838199" y="1614032"/>
            <a:ext cx="10515600" cy="3600"/>
          </a:xfrm>
          <a:prstGeom prst="rect">
            <a:avLst/>
          </a:prstGeom>
        </p:spPr>
      </p:pic>
      <p:sp>
        <p:nvSpPr>
          <p:cNvPr id="10" name="Footer Placeholder 4">
            <a:extLst>
              <a:ext uri="{FF2B5EF4-FFF2-40B4-BE49-F238E27FC236}">
                <a16:creationId xmlns:a16="http://schemas.microsoft.com/office/drawing/2014/main" id="{41C1EC2F-13EE-9742-8828-937CFB634C88}"/>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405943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CF7AC3-65BC-EA4A-8010-CF28D1CA4198}"/>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sp>
        <p:nvSpPr>
          <p:cNvPr id="8" name="Footer Placeholder 4">
            <a:extLst>
              <a:ext uri="{FF2B5EF4-FFF2-40B4-BE49-F238E27FC236}">
                <a16:creationId xmlns:a16="http://schemas.microsoft.com/office/drawing/2014/main" id="{A53CAC9E-C2DA-654E-BF2B-935D94022167}"/>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
        <p:nvSpPr>
          <p:cNvPr id="9" name="Title 8">
            <a:extLst>
              <a:ext uri="{FF2B5EF4-FFF2-40B4-BE49-F238E27FC236}">
                <a16:creationId xmlns:a16="http://schemas.microsoft.com/office/drawing/2014/main" id="{7CD53A57-DF3C-DA06-2808-CF7642A36784}"/>
              </a:ext>
            </a:extLst>
          </p:cNvPr>
          <p:cNvSpPr>
            <a:spLocks noGrp="1"/>
          </p:cNvSpPr>
          <p:nvPr>
            <p:ph type="title" hasCustomPrompt="1"/>
          </p:nvPr>
        </p:nvSpPr>
        <p:spPr/>
        <p:txBody>
          <a:body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49CDB435-DC55-E6BA-E018-975F09D79E9A}"/>
              </a:ext>
            </a:extLst>
          </p:cNvPr>
          <p:cNvSpPr>
            <a:spLocks noGrp="1"/>
          </p:cNvSpPr>
          <p:nvPr>
            <p:ph type="body" sz="quarter" idx="13" hasCustomPrompt="1"/>
          </p:nvPr>
        </p:nvSpPr>
        <p:spPr>
          <a:xfrm>
            <a:off x="838200" y="1690688"/>
            <a:ext cx="10515600" cy="862013"/>
          </a:xfrm>
        </p:spPr>
        <p:txBody>
          <a:bodyPr/>
          <a:lstStyle>
            <a:lvl1pPr marL="0" indent="0">
              <a:buNone/>
              <a:defRPr/>
            </a:lvl1pPr>
          </a:lstStyle>
          <a:p>
            <a:pPr lvl="0"/>
            <a:r>
              <a:rPr lang="en-GB" dirty="0"/>
              <a:t>Click to edit subtitle</a:t>
            </a:r>
            <a:endParaRPr lang="en-US" dirty="0"/>
          </a:p>
        </p:txBody>
      </p:sp>
      <p:sp>
        <p:nvSpPr>
          <p:cNvPr id="13" name="Content Placeholder 12">
            <a:extLst>
              <a:ext uri="{FF2B5EF4-FFF2-40B4-BE49-F238E27FC236}">
                <a16:creationId xmlns:a16="http://schemas.microsoft.com/office/drawing/2014/main" id="{8A586B79-537A-0019-F024-B53AC8A4CFB2}"/>
              </a:ext>
            </a:extLst>
          </p:cNvPr>
          <p:cNvSpPr>
            <a:spLocks noGrp="1"/>
          </p:cNvSpPr>
          <p:nvPr>
            <p:ph sz="quarter" idx="14"/>
          </p:nvPr>
        </p:nvSpPr>
        <p:spPr>
          <a:xfrm>
            <a:off x="6096000" y="1690688"/>
            <a:ext cx="5257800" cy="4311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14">
            <a:extLst>
              <a:ext uri="{FF2B5EF4-FFF2-40B4-BE49-F238E27FC236}">
                <a16:creationId xmlns:a16="http://schemas.microsoft.com/office/drawing/2014/main" id="{214C5817-5D6F-CA2C-58AD-244A0BD7020B}"/>
              </a:ext>
            </a:extLst>
          </p:cNvPr>
          <p:cNvSpPr>
            <a:spLocks noGrp="1"/>
          </p:cNvSpPr>
          <p:nvPr>
            <p:ph type="body" sz="quarter" idx="15"/>
          </p:nvPr>
        </p:nvSpPr>
        <p:spPr>
          <a:xfrm>
            <a:off x="838200" y="2298700"/>
            <a:ext cx="5257800" cy="3716338"/>
          </a:xfrm>
        </p:spPr>
        <p:txBody>
          <a:bodyPr/>
          <a:lstStyle>
            <a:lvl1pPr marL="0" indent="0">
              <a:buNone/>
              <a:defRPr/>
            </a:lvl1pPr>
          </a:lstStyle>
          <a:p>
            <a:pPr lvl="0"/>
            <a:r>
              <a:rPr lang="en-GB" dirty="0"/>
              <a:t>Click to edit</a:t>
            </a:r>
          </a:p>
          <a:p>
            <a:pPr lvl="0"/>
            <a:endParaRPr lang="en-GB" dirty="0"/>
          </a:p>
          <a:p>
            <a:pPr lvl="0"/>
            <a:endParaRPr lang="en-US" dirty="0"/>
          </a:p>
        </p:txBody>
      </p:sp>
    </p:spTree>
    <p:extLst>
      <p:ext uri="{BB962C8B-B14F-4D97-AF65-F5344CB8AC3E}">
        <p14:creationId xmlns:p14="http://schemas.microsoft.com/office/powerpoint/2010/main" val="6923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5E60-691C-574D-98DC-F6D1B3EE5ACB}"/>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16CF7AC3-65BC-EA4A-8010-CF28D1CA4198}"/>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pic>
        <p:nvPicPr>
          <p:cNvPr id="7" name="Picture 6">
            <a:extLst>
              <a:ext uri="{FF2B5EF4-FFF2-40B4-BE49-F238E27FC236}">
                <a16:creationId xmlns:a16="http://schemas.microsoft.com/office/drawing/2014/main" id="{C9145F27-D826-4E40-A023-7CB622BD2433}"/>
              </a:ext>
            </a:extLst>
          </p:cNvPr>
          <p:cNvPicPr>
            <a:picLocks/>
          </p:cNvPicPr>
          <p:nvPr userDrawn="1"/>
        </p:nvPicPr>
        <p:blipFill>
          <a:blip r:embed="rId2"/>
          <a:stretch>
            <a:fillRect/>
          </a:stretch>
        </p:blipFill>
        <p:spPr>
          <a:xfrm flipV="1">
            <a:off x="838199" y="1614032"/>
            <a:ext cx="10515600" cy="3600"/>
          </a:xfrm>
          <a:prstGeom prst="rect">
            <a:avLst/>
          </a:prstGeom>
        </p:spPr>
      </p:pic>
      <p:sp>
        <p:nvSpPr>
          <p:cNvPr id="8" name="Footer Placeholder 4">
            <a:extLst>
              <a:ext uri="{FF2B5EF4-FFF2-40B4-BE49-F238E27FC236}">
                <a16:creationId xmlns:a16="http://schemas.microsoft.com/office/drawing/2014/main" id="{A53CAC9E-C2DA-654E-BF2B-935D94022167}"/>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394152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sp>
        <p:nvSpPr>
          <p:cNvPr id="6" name="Footer Placeholder 4">
            <a:extLst>
              <a:ext uri="{FF2B5EF4-FFF2-40B4-BE49-F238E27FC236}">
                <a16:creationId xmlns:a16="http://schemas.microsoft.com/office/drawing/2014/main" id="{DF062677-7B7D-9541-B29E-4154126240C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16319967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Content Placeholder 7">
            <a:extLst>
              <a:ext uri="{FF2B5EF4-FFF2-40B4-BE49-F238E27FC236}">
                <a16:creationId xmlns:a16="http://schemas.microsoft.com/office/drawing/2014/main" id="{94C93101-A371-0BAE-2EA6-A4227028DDA5}"/>
              </a:ext>
            </a:extLst>
          </p:cNvPr>
          <p:cNvSpPr>
            <a:spLocks noGrp="1"/>
          </p:cNvSpPr>
          <p:nvPr>
            <p:ph sz="quarter" idx="15"/>
          </p:nvPr>
        </p:nvSpPr>
        <p:spPr>
          <a:xfrm>
            <a:off x="838200" y="2568651"/>
            <a:ext cx="10515600" cy="3702050"/>
          </a:xfrm>
        </p:spPr>
        <p:txBody>
          <a:bodyPr/>
          <a:lstStyle>
            <a:lvl1pPr>
              <a:defRPr>
                <a:solidFill>
                  <a:schemeClr val="bg1"/>
                </a:solidFill>
              </a:defRPr>
            </a:lvl1pPr>
          </a:lstStyle>
          <a:p>
            <a:pPr lvl="0"/>
            <a:r>
              <a:rPr lang="en-GB" dirty="0"/>
              <a:t>Click to edit</a:t>
            </a:r>
            <a:endParaRPr lang="en-US" dirty="0"/>
          </a:p>
        </p:txBody>
      </p:sp>
    </p:spTree>
    <p:extLst>
      <p:ext uri="{BB962C8B-B14F-4D97-AF65-F5344CB8AC3E}">
        <p14:creationId xmlns:p14="http://schemas.microsoft.com/office/powerpoint/2010/main" val="402681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90DA03-8497-C142-ACE3-6A645E0C80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B497BEB-15F1-5F4C-B4EF-75824394C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2CE50F2B-F3B8-A543-AB7E-C6A49F2639AB}"/>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
        <p:nvSpPr>
          <p:cNvPr id="8" name="Slide Number Placeholder 5">
            <a:extLst>
              <a:ext uri="{FF2B5EF4-FFF2-40B4-BE49-F238E27FC236}">
                <a16:creationId xmlns:a16="http://schemas.microsoft.com/office/drawing/2014/main" id="{3B986E36-BC8F-CD4B-81C3-72B9A65F4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accent1"/>
                </a:solidFill>
              </a:defRPr>
            </a:lvl1pPr>
          </a:lstStyle>
          <a:p>
            <a:fld id="{1B85A14A-5568-2349-BC73-3EA565DD7A6D}" type="slidenum">
              <a:rPr lang="en-US" smtClean="0"/>
              <a:pPr/>
              <a:t>‹#›</a:t>
            </a:fld>
            <a:endParaRPr lang="en-US" dirty="0"/>
          </a:p>
        </p:txBody>
      </p:sp>
      <p:pic>
        <p:nvPicPr>
          <p:cNvPr id="9" name="Picture 8">
            <a:extLst>
              <a:ext uri="{FF2B5EF4-FFF2-40B4-BE49-F238E27FC236}">
                <a16:creationId xmlns:a16="http://schemas.microsoft.com/office/drawing/2014/main" id="{5CFE77E1-F093-DE48-AEC1-44CFB4485D73}"/>
              </a:ext>
            </a:extLst>
          </p:cNvPr>
          <p:cNvPicPr>
            <a:picLocks/>
          </p:cNvPicPr>
          <p:nvPr userDrawn="1"/>
        </p:nvPicPr>
        <p:blipFill>
          <a:blip r:embed="rId24"/>
          <a:stretch>
            <a:fillRect/>
          </a:stretch>
        </p:blipFill>
        <p:spPr>
          <a:xfrm flipV="1">
            <a:off x="838199" y="6202361"/>
            <a:ext cx="10515600" cy="3600"/>
          </a:xfrm>
          <a:prstGeom prst="rect">
            <a:avLst/>
          </a:prstGeom>
        </p:spPr>
      </p:pic>
    </p:spTree>
    <p:extLst>
      <p:ext uri="{BB962C8B-B14F-4D97-AF65-F5344CB8AC3E}">
        <p14:creationId xmlns:p14="http://schemas.microsoft.com/office/powerpoint/2010/main" val="4199995990"/>
      </p:ext>
    </p:extLst>
  </p:cSld>
  <p:clrMap bg1="lt1" tx1="dk1" bg2="lt2" tx2="dk2" accent1="accent1" accent2="accent2" accent3="accent3" accent4="accent4" accent5="accent5" accent6="accent6" hlink="hlink" folHlink="folHlink"/>
  <p:sldLayoutIdLst>
    <p:sldLayoutId id="2147483658" r:id="rId1"/>
    <p:sldLayoutId id="2147483676" r:id="rId2"/>
    <p:sldLayoutId id="2147483666" r:id="rId3"/>
    <p:sldLayoutId id="2147483659" r:id="rId4"/>
    <p:sldLayoutId id="2147483661" r:id="rId5"/>
    <p:sldLayoutId id="2147483663" r:id="rId6"/>
    <p:sldLayoutId id="2147483667" r:id="rId7"/>
    <p:sldLayoutId id="2147483664"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8" r:id="rId17"/>
    <p:sldLayoutId id="2147483665" r:id="rId18"/>
    <p:sldLayoutId id="2147483677" r:id="rId19"/>
    <p:sldLayoutId id="2147483681" r:id="rId20"/>
    <p:sldLayoutId id="2147483679" r:id="rId21"/>
    <p:sldLayoutId id="2147483680" r:id="rId22"/>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d-5S_dLNUEM"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www.tiktok.com/@tiktoktips/video/7068816944459304234?is_from_webapp=1&amp;web_id=7168806238711989766"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g"/><Relationship Id="rId2" Type="http://schemas.openxmlformats.org/officeDocument/2006/relationships/hyperlink" Target="http://www.fuseprogramme.ie/"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4413C-5FCD-D8D2-FCF5-211FB491431F}"/>
            </a:ext>
          </a:extLst>
        </p:cNvPr>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C6C6424B-3294-5204-57CD-68E4BAA76C80}"/>
              </a:ext>
            </a:extLst>
          </p:cNvPr>
          <p:cNvPicPr>
            <a:picLocks noChangeAspect="1"/>
          </p:cNvPicPr>
          <p:nvPr/>
        </p:nvPicPr>
        <p:blipFill>
          <a:blip r:embed="rId2"/>
          <a:stretch>
            <a:fillRect/>
          </a:stretch>
        </p:blipFill>
        <p:spPr>
          <a:xfrm>
            <a:off x="0" y="10886"/>
            <a:ext cx="12192000" cy="6904814"/>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88E3406C-41E9-C6E5-917A-2D6CDA2D8A3E}"/>
              </a:ext>
            </a:extLst>
          </p:cNvPr>
          <p:cNvPicPr>
            <a:picLocks noChangeAspect="1"/>
          </p:cNvPicPr>
          <p:nvPr/>
        </p:nvPicPr>
        <p:blipFill>
          <a:blip r:embed="rId3"/>
          <a:stretch>
            <a:fillRect/>
          </a:stretch>
        </p:blipFill>
        <p:spPr>
          <a:xfrm>
            <a:off x="0" y="-273050"/>
            <a:ext cx="5867400" cy="3821144"/>
          </a:xfrm>
          <a:prstGeom prst="rect">
            <a:avLst/>
          </a:prstGeom>
        </p:spPr>
      </p:pic>
      <p:sp>
        <p:nvSpPr>
          <p:cNvPr id="16" name="Rectangle 15">
            <a:extLst>
              <a:ext uri="{FF2B5EF4-FFF2-40B4-BE49-F238E27FC236}">
                <a16:creationId xmlns:a16="http://schemas.microsoft.com/office/drawing/2014/main" id="{64EEB785-12F7-B266-564C-048548C329D3}"/>
              </a:ext>
            </a:extLst>
          </p:cNvPr>
          <p:cNvSpPr/>
          <p:nvPr/>
        </p:nvSpPr>
        <p:spPr>
          <a:xfrm>
            <a:off x="580697" y="2773567"/>
            <a:ext cx="4791403" cy="646331"/>
          </a:xfrm>
          <a:prstGeom prst="rect">
            <a:avLst/>
          </a:prstGeom>
        </p:spPr>
        <p:txBody>
          <a:bodyPr wrap="square">
            <a:spAutoFit/>
          </a:bodyPr>
          <a:lstStyle/>
          <a:p>
            <a:pPr lvl="0">
              <a:buClr>
                <a:srgbClr val="000000"/>
              </a:buClr>
              <a:buSzPts val="3200"/>
            </a:pPr>
            <a:r>
              <a:rPr lang="en-IE" dirty="0">
                <a:solidFill>
                  <a:schemeClr val="tx2"/>
                </a:solidFill>
                <a:ea typeface="Calibri"/>
                <a:cs typeface="Calibri"/>
                <a:sym typeface="Calibri"/>
              </a:rPr>
              <a:t>Anti-Bullying and Online Safety</a:t>
            </a:r>
            <a:endParaRPr lang="en-IE" sz="1000" dirty="0">
              <a:solidFill>
                <a:schemeClr val="tx2"/>
              </a:solidFill>
              <a:latin typeface="Arial"/>
              <a:ea typeface="Arial"/>
              <a:cs typeface="Arial"/>
              <a:sym typeface="Arial"/>
            </a:endParaRPr>
          </a:p>
          <a:p>
            <a:r>
              <a:rPr lang="en-IE" dirty="0">
                <a:solidFill>
                  <a:srgbClr val="3F3F3F"/>
                </a:solidFill>
                <a:effectLst/>
              </a:rPr>
              <a:t>FUSE Programme for Schools</a:t>
            </a:r>
          </a:p>
        </p:txBody>
      </p:sp>
      <p:sp>
        <p:nvSpPr>
          <p:cNvPr id="19" name="Rectangle 18">
            <a:extLst>
              <a:ext uri="{FF2B5EF4-FFF2-40B4-BE49-F238E27FC236}">
                <a16:creationId xmlns:a16="http://schemas.microsoft.com/office/drawing/2014/main" id="{0485E5DF-F8A4-A071-8C23-1B53D594259E}"/>
              </a:ext>
            </a:extLst>
          </p:cNvPr>
          <p:cNvSpPr/>
          <p:nvPr/>
        </p:nvSpPr>
        <p:spPr>
          <a:xfrm>
            <a:off x="0" y="4037568"/>
            <a:ext cx="4267200" cy="1017032"/>
          </a:xfrm>
          <a:prstGeom prst="rect">
            <a:avLst/>
          </a:prstGeom>
          <a:gradFill flip="none" rotWithShape="1">
            <a:gsLst>
              <a:gs pos="0">
                <a:schemeClr val="accent1"/>
              </a:gs>
              <a:gs pos="33000">
                <a:schemeClr val="accent2"/>
              </a:gs>
              <a:gs pos="67000">
                <a:schemeClr val="accent3"/>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54D1AD2-06B7-4749-9E86-5B3E5E93559B}"/>
              </a:ext>
            </a:extLst>
          </p:cNvPr>
          <p:cNvSpPr/>
          <p:nvPr/>
        </p:nvSpPr>
        <p:spPr>
          <a:xfrm>
            <a:off x="580697" y="4100481"/>
            <a:ext cx="3060261" cy="830997"/>
          </a:xfrm>
          <a:prstGeom prst="rect">
            <a:avLst/>
          </a:prstGeom>
        </p:spPr>
        <p:txBody>
          <a:bodyPr wrap="none">
            <a:spAutoFit/>
          </a:bodyPr>
          <a:lstStyle/>
          <a:p>
            <a:pPr lvl="0">
              <a:buClr>
                <a:srgbClr val="000000"/>
              </a:buClr>
              <a:buSzPts val="3200"/>
            </a:pPr>
            <a:r>
              <a:rPr lang="en-IE" sz="2400" b="1" dirty="0">
                <a:solidFill>
                  <a:schemeClr val="bg1"/>
                </a:solidFill>
                <a:ea typeface="Calibri"/>
                <a:cs typeface="Calibri"/>
                <a:sym typeface="Calibri"/>
              </a:rPr>
              <a:t>Lesson 4: </a:t>
            </a:r>
          </a:p>
          <a:p>
            <a:pPr lvl="0">
              <a:buClr>
                <a:srgbClr val="000000"/>
              </a:buClr>
              <a:buSzPts val="3200"/>
            </a:pPr>
            <a:r>
              <a:rPr lang="en-IE" sz="2400" dirty="0">
                <a:solidFill>
                  <a:schemeClr val="bg1"/>
                </a:solidFill>
                <a:ea typeface="Calibri"/>
                <a:cs typeface="Calibri"/>
                <a:sym typeface="Calibri"/>
              </a:rPr>
              <a:t>Think Before You Share</a:t>
            </a:r>
          </a:p>
        </p:txBody>
      </p:sp>
      <p:pic>
        <p:nvPicPr>
          <p:cNvPr id="3" name="Picture 2" descr="A blue and black logo&#10;&#10;Description automatically generated">
            <a:extLst>
              <a:ext uri="{FF2B5EF4-FFF2-40B4-BE49-F238E27FC236}">
                <a16:creationId xmlns:a16="http://schemas.microsoft.com/office/drawing/2014/main" id="{6BE04ECA-3297-5E8D-4C1A-8A7A27DB57FE}"/>
              </a:ext>
            </a:extLst>
          </p:cNvPr>
          <p:cNvPicPr>
            <a:picLocks noChangeAspect="1"/>
          </p:cNvPicPr>
          <p:nvPr/>
        </p:nvPicPr>
        <p:blipFill>
          <a:blip r:embed="rId4"/>
          <a:stretch>
            <a:fillRect/>
          </a:stretch>
        </p:blipFill>
        <p:spPr>
          <a:xfrm>
            <a:off x="9622979" y="5711729"/>
            <a:ext cx="2569021" cy="1135385"/>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0BAA2EE4-6C02-7A81-5B5D-E90E2D342B71}"/>
              </a:ext>
            </a:extLst>
          </p:cNvPr>
          <p:cNvPicPr>
            <a:picLocks noChangeAspect="1"/>
          </p:cNvPicPr>
          <p:nvPr/>
        </p:nvPicPr>
        <p:blipFill>
          <a:blip r:embed="rId5"/>
          <a:stretch>
            <a:fillRect/>
          </a:stretch>
        </p:blipFill>
        <p:spPr>
          <a:xfrm>
            <a:off x="7144327" y="5892872"/>
            <a:ext cx="2470727" cy="965128"/>
          </a:xfrm>
          <a:prstGeom prst="rect">
            <a:avLst/>
          </a:prstGeom>
        </p:spPr>
      </p:pic>
    </p:spTree>
    <p:extLst>
      <p:ext uri="{BB962C8B-B14F-4D97-AF65-F5344CB8AC3E}">
        <p14:creationId xmlns:p14="http://schemas.microsoft.com/office/powerpoint/2010/main" val="59412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D9A0F-631A-C828-0F74-12BAC920B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99961-EA72-CB12-4A5E-33270A7331DB}"/>
              </a:ext>
            </a:extLst>
          </p:cNvPr>
          <p:cNvSpPr>
            <a:spLocks noGrp="1"/>
          </p:cNvSpPr>
          <p:nvPr>
            <p:ph type="title"/>
          </p:nvPr>
        </p:nvSpPr>
        <p:spPr/>
        <p:txBody>
          <a:bodyPr/>
          <a:lstStyle/>
          <a:p>
            <a:r>
              <a:rPr lang="en-US" dirty="0">
                <a:solidFill>
                  <a:schemeClr val="accent1"/>
                </a:solidFill>
              </a:rPr>
              <a:t>IMAGE ALTERING/SHARING SCENARIO DISCUSSION</a:t>
            </a:r>
          </a:p>
        </p:txBody>
      </p:sp>
      <p:sp>
        <p:nvSpPr>
          <p:cNvPr id="3" name="Content Placeholder 2">
            <a:extLst>
              <a:ext uri="{FF2B5EF4-FFF2-40B4-BE49-F238E27FC236}">
                <a16:creationId xmlns:a16="http://schemas.microsoft.com/office/drawing/2014/main" id="{D47B72D5-3D40-C658-B220-2651F591FD41}"/>
              </a:ext>
            </a:extLst>
          </p:cNvPr>
          <p:cNvSpPr>
            <a:spLocks noGrp="1"/>
          </p:cNvSpPr>
          <p:nvPr>
            <p:ph idx="1"/>
          </p:nvPr>
        </p:nvSpPr>
        <p:spPr/>
        <p:txBody>
          <a:bodyPr>
            <a:normAutofit fontScale="92500" lnSpcReduction="20000"/>
          </a:bodyPr>
          <a:lstStyle/>
          <a:p>
            <a:pPr marL="0" indent="0">
              <a:buNone/>
            </a:pPr>
            <a:r>
              <a:rPr lang="en-US" dirty="0"/>
              <a:t>Brian is in 3rd year class group A. He has started to take pictures of other people in his year and some of the teachers in the school without them knowing </a:t>
            </a:r>
            <a:r>
              <a:rPr lang="en-US" dirty="0" err="1"/>
              <a:t>e.g</a:t>
            </a:r>
            <a:r>
              <a:rPr lang="en-US" dirty="0"/>
              <a:t>, during class, during PE, teachers walking through the corridor. He has set up a fake TikTok account and is making videos including these pictures, sometimes altering the images or putting people’s faces on fake bodies. He’s been sharing the TikTok page around the lads’ WhatsApp group and with the guys on his GAA team. </a:t>
            </a:r>
          </a:p>
          <a:p>
            <a:pPr marL="0" indent="0">
              <a:buNone/>
            </a:pPr>
            <a:r>
              <a:rPr lang="en-US" dirty="0"/>
              <a:t>One night Ciara (who is in the same class group) comes across the TikTok page. She has heard </a:t>
            </a:r>
            <a:r>
              <a:rPr lang="en-US" dirty="0" err="1"/>
              <a:t>rumours</a:t>
            </a:r>
            <a:r>
              <a:rPr lang="en-US" dirty="0"/>
              <a:t> that it’s Brian in her class who made it. She doesn’t feature in any of the videos (not yet! She thinks), however, there are some videos of her friends and her </a:t>
            </a:r>
            <a:r>
              <a:rPr lang="en-US" dirty="0" err="1"/>
              <a:t>maths</a:t>
            </a:r>
            <a:r>
              <a:rPr lang="en-US" dirty="0"/>
              <a:t> and ‘home </a:t>
            </a:r>
            <a:r>
              <a:rPr lang="en-US" dirty="0" err="1"/>
              <a:t>ec</a:t>
            </a:r>
            <a:r>
              <a:rPr lang="en-US" dirty="0"/>
              <a:t>’ teacher. Ciara knows this page is really mean and thinks what Brian is doing is horrible, but she doesn't want to get caught telling on him. If he finds out, she’ll just be known as a rat! </a:t>
            </a:r>
          </a:p>
          <a:p>
            <a:pPr marL="0" indent="0">
              <a:buNone/>
            </a:pPr>
            <a:endParaRPr lang="en-US" dirty="0"/>
          </a:p>
        </p:txBody>
      </p:sp>
      <p:sp>
        <p:nvSpPr>
          <p:cNvPr id="4" name="Slide Number Placeholder 3">
            <a:extLst>
              <a:ext uri="{FF2B5EF4-FFF2-40B4-BE49-F238E27FC236}">
                <a16:creationId xmlns:a16="http://schemas.microsoft.com/office/drawing/2014/main" id="{A9B02457-BD9E-990F-B326-3620481B862D}"/>
              </a:ext>
            </a:extLst>
          </p:cNvPr>
          <p:cNvSpPr>
            <a:spLocks noGrp="1"/>
          </p:cNvSpPr>
          <p:nvPr>
            <p:ph type="sldNum" sz="quarter" idx="12"/>
          </p:nvPr>
        </p:nvSpPr>
        <p:spPr/>
        <p:txBody>
          <a:bodyPr/>
          <a:lstStyle/>
          <a:p>
            <a:fld id="{1602449D-BBCA-0346-8C39-380AFCC969FA}" type="slidenum">
              <a:rPr lang="en-US" smtClean="0"/>
              <a:t>10</a:t>
            </a:fld>
            <a:endParaRPr lang="en-US"/>
          </a:p>
        </p:txBody>
      </p:sp>
      <p:sp>
        <p:nvSpPr>
          <p:cNvPr id="5" name="Footer Placeholder 4">
            <a:extLst>
              <a:ext uri="{FF2B5EF4-FFF2-40B4-BE49-F238E27FC236}">
                <a16:creationId xmlns:a16="http://schemas.microsoft.com/office/drawing/2014/main" id="{BFC54BFC-E5A7-55A3-3023-B621CDADCA98}"/>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248814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BADFE4-D49A-AC5E-E4F2-D0795359278D}"/>
              </a:ext>
            </a:extLst>
          </p:cNvPr>
          <p:cNvSpPr>
            <a:spLocks noGrp="1"/>
          </p:cNvSpPr>
          <p:nvPr>
            <p:ph type="ftr" sz="quarter" idx="3"/>
          </p:nvPr>
        </p:nvSpPr>
        <p:spPr/>
        <p:txBody>
          <a:bodyPr/>
          <a:lstStyle/>
          <a:p>
            <a:r>
              <a:rPr lang="en-US" b="1"/>
              <a:t>FUSE</a:t>
            </a:r>
            <a:r>
              <a:rPr lang="en-US"/>
              <a:t>  |  ANTI- BULLYING &amp; ONLINE SAFETY PROGRAMME</a:t>
            </a:r>
            <a:endParaRPr lang="en-US" sz="900" dirty="0"/>
          </a:p>
        </p:txBody>
      </p:sp>
      <p:sp>
        <p:nvSpPr>
          <p:cNvPr id="4" name="Text Placeholder 3">
            <a:extLst>
              <a:ext uri="{FF2B5EF4-FFF2-40B4-BE49-F238E27FC236}">
                <a16:creationId xmlns:a16="http://schemas.microsoft.com/office/drawing/2014/main" id="{533E8ACB-260E-C40D-EF72-FC1630519A2F}"/>
              </a:ext>
            </a:extLst>
          </p:cNvPr>
          <p:cNvSpPr>
            <a:spLocks noGrp="1"/>
          </p:cNvSpPr>
          <p:nvPr>
            <p:ph type="body" sz="quarter" idx="14"/>
          </p:nvPr>
        </p:nvSpPr>
        <p:spPr/>
        <p:txBody>
          <a:bodyPr/>
          <a:lstStyle/>
          <a:p>
            <a:pPr algn="l"/>
            <a:r>
              <a:rPr lang="en-US" dirty="0"/>
              <a:t>KEY QUESTIONS</a:t>
            </a:r>
          </a:p>
        </p:txBody>
      </p:sp>
      <p:sp>
        <p:nvSpPr>
          <p:cNvPr id="5" name="Text Placeholder 4">
            <a:extLst>
              <a:ext uri="{FF2B5EF4-FFF2-40B4-BE49-F238E27FC236}">
                <a16:creationId xmlns:a16="http://schemas.microsoft.com/office/drawing/2014/main" id="{DB200623-216B-6D30-9317-9FCD89462BFC}"/>
              </a:ext>
            </a:extLst>
          </p:cNvPr>
          <p:cNvSpPr>
            <a:spLocks noGrp="1"/>
          </p:cNvSpPr>
          <p:nvPr>
            <p:ph type="body" sz="quarter" idx="15"/>
          </p:nvPr>
        </p:nvSpPr>
        <p:spPr>
          <a:xfrm>
            <a:off x="838200" y="2047875"/>
            <a:ext cx="7196027" cy="3824288"/>
          </a:xfrm>
        </p:spPr>
        <p:txBody>
          <a:bodyPr>
            <a:normAutofit fontScale="92500"/>
          </a:bodyPr>
          <a:lstStyle/>
          <a:p>
            <a:pPr marL="514350" indent="-514350" algn="l">
              <a:buFont typeface="+mj-lt"/>
              <a:buAutoNum type="arabicPeriod"/>
            </a:pPr>
            <a:r>
              <a:rPr lang="en-US" sz="2400" dirty="0"/>
              <a:t>Did Brian get permission to take a photo of the students?</a:t>
            </a:r>
          </a:p>
          <a:p>
            <a:pPr marL="514350" indent="-514350" algn="l">
              <a:buFont typeface="+mj-lt"/>
              <a:buAutoNum type="arabicPeriod"/>
            </a:pPr>
            <a:r>
              <a:rPr lang="en-US" sz="2400" dirty="0"/>
              <a:t>What do you think Brian’s main goal was when taking these photos?</a:t>
            </a:r>
          </a:p>
          <a:p>
            <a:pPr marL="514350" indent="-514350" algn="l">
              <a:buFont typeface="+mj-lt"/>
              <a:buAutoNum type="arabicPeriod"/>
            </a:pPr>
            <a:r>
              <a:rPr lang="en-US" sz="2400" dirty="0"/>
              <a:t>Do you think this classifies as bullying </a:t>
            </a:r>
            <a:r>
              <a:rPr lang="en-US" sz="2400" dirty="0" err="1"/>
              <a:t>behaviour</a:t>
            </a:r>
            <a:r>
              <a:rPr lang="en-US" sz="2400" dirty="0"/>
              <a:t>? Why/ Why not?</a:t>
            </a:r>
          </a:p>
          <a:p>
            <a:pPr marL="514350" indent="-514350" algn="l">
              <a:buFont typeface="+mj-lt"/>
              <a:buAutoNum type="arabicPeriod"/>
            </a:pPr>
            <a:r>
              <a:rPr lang="en-US" sz="2400" dirty="0"/>
              <a:t>What do you think anyone who sees this TikTok profile should do?</a:t>
            </a:r>
          </a:p>
          <a:p>
            <a:pPr marL="514350" indent="-514350" algn="l">
              <a:buFont typeface="+mj-lt"/>
              <a:buAutoNum type="arabicPeriod"/>
            </a:pPr>
            <a:r>
              <a:rPr lang="en-US" sz="2400" dirty="0"/>
              <a:t>What advice would you give Ciara?</a:t>
            </a:r>
          </a:p>
          <a:p>
            <a:pPr marL="514350" indent="-514350" algn="l">
              <a:buFont typeface="+mj-lt"/>
              <a:buAutoNum type="arabicPeriod"/>
            </a:pPr>
            <a:r>
              <a:rPr lang="en-US" sz="2400" dirty="0"/>
              <a:t>Why do you think Ciara is worried about reporting the TikTok videos?</a:t>
            </a:r>
          </a:p>
        </p:txBody>
      </p:sp>
      <p:sp>
        <p:nvSpPr>
          <p:cNvPr id="2" name="Slide Number Placeholder 1">
            <a:extLst>
              <a:ext uri="{FF2B5EF4-FFF2-40B4-BE49-F238E27FC236}">
                <a16:creationId xmlns:a16="http://schemas.microsoft.com/office/drawing/2014/main" id="{6F8C2493-1A07-B8BC-C423-5300C5B6D1F1}"/>
              </a:ext>
            </a:extLst>
          </p:cNvPr>
          <p:cNvSpPr>
            <a:spLocks noGrp="1"/>
          </p:cNvSpPr>
          <p:nvPr>
            <p:ph type="sldNum" sz="quarter" idx="12"/>
          </p:nvPr>
        </p:nvSpPr>
        <p:spPr/>
        <p:txBody>
          <a:bodyPr/>
          <a:lstStyle/>
          <a:p>
            <a:fld id="{1602449D-BBCA-0346-8C39-380AFCC969FA}" type="slidenum">
              <a:rPr lang="en-US" smtClean="0"/>
              <a:pPr/>
              <a:t>11</a:t>
            </a:fld>
            <a:endParaRPr lang="en-US" dirty="0"/>
          </a:p>
        </p:txBody>
      </p:sp>
      <p:sp>
        <p:nvSpPr>
          <p:cNvPr id="6" name="TextBox 5">
            <a:extLst>
              <a:ext uri="{FF2B5EF4-FFF2-40B4-BE49-F238E27FC236}">
                <a16:creationId xmlns:a16="http://schemas.microsoft.com/office/drawing/2014/main" id="{6613D40D-246D-FA91-B317-B4AD67DEF63F}"/>
              </a:ext>
            </a:extLst>
          </p:cNvPr>
          <p:cNvSpPr txBox="1"/>
          <p:nvPr/>
        </p:nvSpPr>
        <p:spPr>
          <a:xfrm rot="1157577">
            <a:off x="10088858" y="3474994"/>
            <a:ext cx="1363348" cy="3108543"/>
          </a:xfrm>
          <a:prstGeom prst="rect">
            <a:avLst/>
          </a:prstGeom>
          <a:noFill/>
        </p:spPr>
        <p:txBody>
          <a:bodyPr wrap="square" rtlCol="0">
            <a:spAutoFit/>
          </a:bodyPr>
          <a:lstStyle/>
          <a:p>
            <a:r>
              <a:rPr lang="en-US" sz="19600" b="1" dirty="0">
                <a:solidFill>
                  <a:schemeClr val="bg1"/>
                </a:solidFill>
              </a:rPr>
              <a:t>?</a:t>
            </a:r>
          </a:p>
        </p:txBody>
      </p:sp>
      <p:sp>
        <p:nvSpPr>
          <p:cNvPr id="7" name="TextBox 6">
            <a:extLst>
              <a:ext uri="{FF2B5EF4-FFF2-40B4-BE49-F238E27FC236}">
                <a16:creationId xmlns:a16="http://schemas.microsoft.com/office/drawing/2014/main" id="{7D23A99E-2249-1403-86CD-76A27207207A}"/>
              </a:ext>
            </a:extLst>
          </p:cNvPr>
          <p:cNvSpPr txBox="1"/>
          <p:nvPr/>
        </p:nvSpPr>
        <p:spPr>
          <a:xfrm rot="20501795">
            <a:off x="8852486" y="2805292"/>
            <a:ext cx="1363348" cy="3108543"/>
          </a:xfrm>
          <a:prstGeom prst="rect">
            <a:avLst/>
          </a:prstGeom>
          <a:noFill/>
        </p:spPr>
        <p:txBody>
          <a:bodyPr wrap="square" rtlCol="0">
            <a:spAutoFit/>
          </a:bodyPr>
          <a:lstStyle/>
          <a:p>
            <a:r>
              <a:rPr lang="en-US" sz="19600" b="1" dirty="0">
                <a:solidFill>
                  <a:schemeClr val="bg1"/>
                </a:solidFill>
                <a:latin typeface="Arial Rounded MT Bold" panose="020F0704030504030204" pitchFamily="34" charset="77"/>
              </a:rPr>
              <a:t>?</a:t>
            </a:r>
          </a:p>
        </p:txBody>
      </p:sp>
      <p:sp>
        <p:nvSpPr>
          <p:cNvPr id="8" name="TextBox 7">
            <a:extLst>
              <a:ext uri="{FF2B5EF4-FFF2-40B4-BE49-F238E27FC236}">
                <a16:creationId xmlns:a16="http://schemas.microsoft.com/office/drawing/2014/main" id="{F56C4682-08F0-5C19-202D-7C397B04656B}"/>
              </a:ext>
            </a:extLst>
          </p:cNvPr>
          <p:cNvSpPr txBox="1"/>
          <p:nvPr/>
        </p:nvSpPr>
        <p:spPr>
          <a:xfrm rot="882741">
            <a:off x="7513251" y="3835602"/>
            <a:ext cx="1363348" cy="3108543"/>
          </a:xfrm>
          <a:prstGeom prst="rect">
            <a:avLst/>
          </a:prstGeom>
          <a:noFill/>
        </p:spPr>
        <p:txBody>
          <a:bodyPr wrap="square" rtlCol="0">
            <a:spAutoFit/>
          </a:bodyPr>
          <a:lstStyle/>
          <a:p>
            <a:r>
              <a:rPr lang="en-US" sz="19600" b="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16879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238500-5030-38FF-582A-EAB05F55BECA}"/>
              </a:ext>
            </a:extLst>
          </p:cNvPr>
          <p:cNvSpPr>
            <a:spLocks noGrp="1"/>
          </p:cNvSpPr>
          <p:nvPr>
            <p:ph type="sldNum" sz="quarter" idx="12"/>
          </p:nvPr>
        </p:nvSpPr>
        <p:spPr/>
        <p:txBody>
          <a:bodyPr/>
          <a:lstStyle/>
          <a:p>
            <a:fld id="{1602449D-BBCA-0346-8C39-380AFCC969FA}" type="slidenum">
              <a:rPr lang="en-US" smtClean="0"/>
              <a:pPr/>
              <a:t>12</a:t>
            </a:fld>
            <a:endParaRPr lang="en-US"/>
          </a:p>
        </p:txBody>
      </p:sp>
      <p:sp>
        <p:nvSpPr>
          <p:cNvPr id="4" name="Text Placeholder 3">
            <a:extLst>
              <a:ext uri="{FF2B5EF4-FFF2-40B4-BE49-F238E27FC236}">
                <a16:creationId xmlns:a16="http://schemas.microsoft.com/office/drawing/2014/main" id="{11866B9F-83A0-64BE-7AF0-DFC758659D5B}"/>
              </a:ext>
            </a:extLst>
          </p:cNvPr>
          <p:cNvSpPr>
            <a:spLocks noGrp="1"/>
          </p:cNvSpPr>
          <p:nvPr>
            <p:ph type="body" sz="quarter" idx="14"/>
          </p:nvPr>
        </p:nvSpPr>
        <p:spPr/>
        <p:txBody>
          <a:bodyPr>
            <a:normAutofit/>
          </a:bodyPr>
          <a:lstStyle/>
          <a:p>
            <a:r>
              <a:rPr lang="en-US" dirty="0"/>
              <a:t>ALTERNATIVE ACTIVITY </a:t>
            </a:r>
          </a:p>
          <a:p>
            <a:r>
              <a:rPr lang="en-US" dirty="0" err="1"/>
              <a:t>Webwise</a:t>
            </a:r>
            <a:r>
              <a:rPr lang="en-US" dirty="0"/>
              <a:t> #SilentWitness VIDEO: A Snapshot</a:t>
            </a:r>
          </a:p>
        </p:txBody>
      </p:sp>
      <p:sp>
        <p:nvSpPr>
          <p:cNvPr id="5" name="Content Placeholder 4">
            <a:extLst>
              <a:ext uri="{FF2B5EF4-FFF2-40B4-BE49-F238E27FC236}">
                <a16:creationId xmlns:a16="http://schemas.microsoft.com/office/drawing/2014/main" id="{BDBFBB5E-E7CA-03BD-5214-00083686F8F4}"/>
              </a:ext>
            </a:extLst>
          </p:cNvPr>
          <p:cNvSpPr>
            <a:spLocks noGrp="1"/>
          </p:cNvSpPr>
          <p:nvPr>
            <p:ph sz="quarter" idx="15"/>
          </p:nvPr>
        </p:nvSpPr>
        <p:spPr/>
        <p:txBody>
          <a:bodyPr/>
          <a:lstStyle/>
          <a:p>
            <a:r>
              <a:rPr lang="en-US" dirty="0">
                <a:hlinkClick r:id="rId2">
                  <a:extLst>
                    <a:ext uri="{A12FA001-AC4F-418D-AE19-62706E023703}">
                      <ahyp:hlinkClr xmlns:ahyp="http://schemas.microsoft.com/office/drawing/2018/hyperlinkcolor" val="tx"/>
                    </a:ext>
                  </a:extLst>
                </a:hlinkClick>
              </a:rPr>
              <a:t>https://www.youtube.com/watch?v=d-5S_dLNUEM</a:t>
            </a:r>
            <a:r>
              <a:rPr lang="en-US" dirty="0"/>
              <a:t> </a:t>
            </a:r>
          </a:p>
          <a:p>
            <a:endParaRPr lang="en-US" dirty="0"/>
          </a:p>
          <a:p>
            <a:pPr marL="0" indent="0">
              <a:buNone/>
            </a:pPr>
            <a:r>
              <a:rPr lang="en-US" dirty="0"/>
              <a:t>Source: </a:t>
            </a:r>
            <a:r>
              <a:rPr lang="en-US" dirty="0" err="1"/>
              <a:t>Webwise</a:t>
            </a:r>
            <a:r>
              <a:rPr lang="en-US" dirty="0"/>
              <a:t> </a:t>
            </a:r>
          </a:p>
        </p:txBody>
      </p:sp>
    </p:spTree>
    <p:extLst>
      <p:ext uri="{BB962C8B-B14F-4D97-AF65-F5344CB8AC3E}">
        <p14:creationId xmlns:p14="http://schemas.microsoft.com/office/powerpoint/2010/main" val="93660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0F087-D11D-37A2-B0F5-26E903A28039}"/>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F4156E42-24A0-F2DA-C1F1-9014C8C9907B}"/>
              </a:ext>
            </a:extLst>
          </p:cNvPr>
          <p:cNvSpPr>
            <a:spLocks noGrp="1"/>
          </p:cNvSpPr>
          <p:nvPr>
            <p:ph type="ftr" sz="quarter" idx="3"/>
          </p:nvPr>
        </p:nvSpPr>
        <p:spPr/>
        <p:txBody>
          <a:bodyPr/>
          <a:lstStyle/>
          <a:p>
            <a:r>
              <a:rPr lang="en-US" b="1"/>
              <a:t>FUSE</a:t>
            </a:r>
            <a:r>
              <a:rPr lang="en-US"/>
              <a:t>  |  ANTI- BULLYING &amp; ONLINE SAFETY PROGRAMME</a:t>
            </a:r>
            <a:endParaRPr lang="en-US" sz="900" dirty="0"/>
          </a:p>
        </p:txBody>
      </p:sp>
      <p:sp>
        <p:nvSpPr>
          <p:cNvPr id="4" name="Text Placeholder 3">
            <a:extLst>
              <a:ext uri="{FF2B5EF4-FFF2-40B4-BE49-F238E27FC236}">
                <a16:creationId xmlns:a16="http://schemas.microsoft.com/office/drawing/2014/main" id="{4512A84B-C7EB-16F1-6BF0-BC0BF680C39F}"/>
              </a:ext>
            </a:extLst>
          </p:cNvPr>
          <p:cNvSpPr>
            <a:spLocks noGrp="1"/>
          </p:cNvSpPr>
          <p:nvPr>
            <p:ph type="body" sz="quarter" idx="14"/>
          </p:nvPr>
        </p:nvSpPr>
        <p:spPr/>
        <p:txBody>
          <a:bodyPr/>
          <a:lstStyle/>
          <a:p>
            <a:pPr algn="l"/>
            <a:r>
              <a:rPr lang="en-US" dirty="0"/>
              <a:t>KEY QUESTIONS ON VIDEO</a:t>
            </a:r>
          </a:p>
        </p:txBody>
      </p:sp>
      <p:sp>
        <p:nvSpPr>
          <p:cNvPr id="5" name="Text Placeholder 4">
            <a:extLst>
              <a:ext uri="{FF2B5EF4-FFF2-40B4-BE49-F238E27FC236}">
                <a16:creationId xmlns:a16="http://schemas.microsoft.com/office/drawing/2014/main" id="{36DD91C8-D65C-43F7-72CF-ABB1DA7AD58C}"/>
              </a:ext>
            </a:extLst>
          </p:cNvPr>
          <p:cNvSpPr>
            <a:spLocks noGrp="1"/>
          </p:cNvSpPr>
          <p:nvPr>
            <p:ph type="body" sz="quarter" idx="15"/>
          </p:nvPr>
        </p:nvSpPr>
        <p:spPr>
          <a:xfrm>
            <a:off x="838200" y="2047875"/>
            <a:ext cx="7376410" cy="3824288"/>
          </a:xfrm>
        </p:spPr>
        <p:txBody>
          <a:bodyPr/>
          <a:lstStyle/>
          <a:p>
            <a:pPr marL="514350" indent="-514350" algn="l">
              <a:buFont typeface="+mj-lt"/>
              <a:buAutoNum type="arabicPeriod"/>
            </a:pPr>
            <a:r>
              <a:rPr lang="en-US" dirty="0"/>
              <a:t>Did the other boy in the class have permission to take a picture of Colm and Kai?</a:t>
            </a:r>
          </a:p>
          <a:p>
            <a:pPr marL="514350" indent="-514350" algn="l">
              <a:buFont typeface="+mj-lt"/>
              <a:buAutoNum type="arabicPeriod"/>
            </a:pPr>
            <a:r>
              <a:rPr lang="en-US" dirty="0"/>
              <a:t>Do you think this could be viewed as a joke?</a:t>
            </a:r>
          </a:p>
          <a:p>
            <a:pPr marL="514350" indent="-514350" algn="l">
              <a:buFont typeface="+mj-lt"/>
              <a:buAutoNum type="arabicPeriod"/>
            </a:pPr>
            <a:r>
              <a:rPr lang="en-US" dirty="0"/>
              <a:t>Is this bullying </a:t>
            </a:r>
            <a:r>
              <a:rPr lang="en-US" dirty="0" err="1"/>
              <a:t>behaviour</a:t>
            </a:r>
            <a:r>
              <a:rPr lang="en-US" dirty="0"/>
              <a:t>? Why/Why not?</a:t>
            </a:r>
          </a:p>
          <a:p>
            <a:pPr marL="514350" indent="-514350" algn="l">
              <a:buFont typeface="+mj-lt"/>
              <a:buAutoNum type="arabicPeriod"/>
            </a:pPr>
            <a:r>
              <a:rPr lang="en-US" dirty="0"/>
              <a:t>Was there intent to cause harm?</a:t>
            </a:r>
          </a:p>
          <a:p>
            <a:pPr marL="514350" indent="-514350" algn="l">
              <a:buFont typeface="+mj-lt"/>
              <a:buAutoNum type="arabicPeriod"/>
            </a:pPr>
            <a:r>
              <a:rPr lang="en-US" dirty="0"/>
              <a:t>What should other participants in the </a:t>
            </a:r>
            <a:r>
              <a:rPr lang="en-US" dirty="0" err="1"/>
              <a:t>whatsapp</a:t>
            </a:r>
            <a:r>
              <a:rPr lang="en-US" dirty="0"/>
              <a:t> group do?</a:t>
            </a:r>
          </a:p>
          <a:p>
            <a:pPr marL="514350" indent="-514350" algn="l">
              <a:buFont typeface="+mj-lt"/>
              <a:buAutoNum type="arabicPeriod"/>
            </a:pPr>
            <a:r>
              <a:rPr lang="en-US" dirty="0"/>
              <a:t>Is it enough to delete the picture?</a:t>
            </a:r>
          </a:p>
          <a:p>
            <a:pPr marL="514350" indent="-514350" algn="l">
              <a:buFont typeface="+mj-lt"/>
              <a:buAutoNum type="arabicPeriod"/>
            </a:pPr>
            <a:endParaRPr lang="en-US" b="1" dirty="0"/>
          </a:p>
        </p:txBody>
      </p:sp>
      <p:sp>
        <p:nvSpPr>
          <p:cNvPr id="2" name="Slide Number Placeholder 1">
            <a:extLst>
              <a:ext uri="{FF2B5EF4-FFF2-40B4-BE49-F238E27FC236}">
                <a16:creationId xmlns:a16="http://schemas.microsoft.com/office/drawing/2014/main" id="{FD5412A1-0E7D-549F-E481-34DC18A082DA}"/>
              </a:ext>
            </a:extLst>
          </p:cNvPr>
          <p:cNvSpPr>
            <a:spLocks noGrp="1"/>
          </p:cNvSpPr>
          <p:nvPr>
            <p:ph type="sldNum" sz="quarter" idx="12"/>
          </p:nvPr>
        </p:nvSpPr>
        <p:spPr/>
        <p:txBody>
          <a:bodyPr/>
          <a:lstStyle/>
          <a:p>
            <a:fld id="{1602449D-BBCA-0346-8C39-380AFCC969FA}" type="slidenum">
              <a:rPr lang="en-US" smtClean="0"/>
              <a:pPr/>
              <a:t>13</a:t>
            </a:fld>
            <a:endParaRPr lang="en-US" dirty="0"/>
          </a:p>
        </p:txBody>
      </p:sp>
      <p:sp>
        <p:nvSpPr>
          <p:cNvPr id="6" name="TextBox 5">
            <a:extLst>
              <a:ext uri="{FF2B5EF4-FFF2-40B4-BE49-F238E27FC236}">
                <a16:creationId xmlns:a16="http://schemas.microsoft.com/office/drawing/2014/main" id="{8C0A7758-BB17-B4C7-EEA5-47C54DED48DE}"/>
              </a:ext>
            </a:extLst>
          </p:cNvPr>
          <p:cNvSpPr txBox="1"/>
          <p:nvPr/>
        </p:nvSpPr>
        <p:spPr>
          <a:xfrm rot="1157577">
            <a:off x="10088858" y="3474994"/>
            <a:ext cx="1363348" cy="3108543"/>
          </a:xfrm>
          <a:prstGeom prst="rect">
            <a:avLst/>
          </a:prstGeom>
          <a:noFill/>
        </p:spPr>
        <p:txBody>
          <a:bodyPr wrap="square" rtlCol="0">
            <a:spAutoFit/>
          </a:bodyPr>
          <a:lstStyle/>
          <a:p>
            <a:r>
              <a:rPr lang="en-US" sz="19600" b="1" dirty="0">
                <a:solidFill>
                  <a:schemeClr val="bg1"/>
                </a:solidFill>
              </a:rPr>
              <a:t>?</a:t>
            </a:r>
          </a:p>
        </p:txBody>
      </p:sp>
      <p:sp>
        <p:nvSpPr>
          <p:cNvPr id="7" name="TextBox 6">
            <a:extLst>
              <a:ext uri="{FF2B5EF4-FFF2-40B4-BE49-F238E27FC236}">
                <a16:creationId xmlns:a16="http://schemas.microsoft.com/office/drawing/2014/main" id="{5BDEAC22-DC52-4CA6-13BD-D1BC98457D74}"/>
              </a:ext>
            </a:extLst>
          </p:cNvPr>
          <p:cNvSpPr txBox="1"/>
          <p:nvPr/>
        </p:nvSpPr>
        <p:spPr>
          <a:xfrm rot="20501795">
            <a:off x="8852486" y="2805292"/>
            <a:ext cx="1363348" cy="3108543"/>
          </a:xfrm>
          <a:prstGeom prst="rect">
            <a:avLst/>
          </a:prstGeom>
          <a:noFill/>
        </p:spPr>
        <p:txBody>
          <a:bodyPr wrap="square" rtlCol="0">
            <a:spAutoFit/>
          </a:bodyPr>
          <a:lstStyle/>
          <a:p>
            <a:r>
              <a:rPr lang="en-US" sz="19600" b="1" dirty="0">
                <a:solidFill>
                  <a:schemeClr val="bg1"/>
                </a:solidFill>
                <a:latin typeface="Arial Rounded MT Bold" panose="020F0704030504030204" pitchFamily="34" charset="77"/>
              </a:rPr>
              <a:t>?</a:t>
            </a:r>
          </a:p>
        </p:txBody>
      </p:sp>
      <p:sp>
        <p:nvSpPr>
          <p:cNvPr id="8" name="TextBox 7">
            <a:extLst>
              <a:ext uri="{FF2B5EF4-FFF2-40B4-BE49-F238E27FC236}">
                <a16:creationId xmlns:a16="http://schemas.microsoft.com/office/drawing/2014/main" id="{A783D761-BA6E-2B12-948F-A3292AB13619}"/>
              </a:ext>
            </a:extLst>
          </p:cNvPr>
          <p:cNvSpPr txBox="1"/>
          <p:nvPr/>
        </p:nvSpPr>
        <p:spPr>
          <a:xfrm rot="882741">
            <a:off x="7513251" y="3835602"/>
            <a:ext cx="1363348" cy="3108543"/>
          </a:xfrm>
          <a:prstGeom prst="rect">
            <a:avLst/>
          </a:prstGeom>
          <a:noFill/>
        </p:spPr>
        <p:txBody>
          <a:bodyPr wrap="square" rtlCol="0">
            <a:spAutoFit/>
          </a:bodyPr>
          <a:lstStyle/>
          <a:p>
            <a:r>
              <a:rPr lang="en-US" sz="19600" b="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59834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EC7FF-2B20-91C7-DBDB-E465AF3F46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65970B-D9B1-BD05-4974-51FE109490C1}"/>
              </a:ext>
            </a:extLst>
          </p:cNvPr>
          <p:cNvSpPr>
            <a:spLocks noGrp="1"/>
          </p:cNvSpPr>
          <p:nvPr>
            <p:ph type="sldNum" sz="quarter" idx="12"/>
          </p:nvPr>
        </p:nvSpPr>
        <p:spPr/>
        <p:txBody>
          <a:bodyPr/>
          <a:lstStyle/>
          <a:p>
            <a:fld id="{1602449D-BBCA-0346-8C39-380AFCC969FA}" type="slidenum">
              <a:rPr lang="en-US" smtClean="0"/>
              <a:t>14</a:t>
            </a:fld>
            <a:endParaRPr lang="en-US"/>
          </a:p>
        </p:txBody>
      </p:sp>
      <p:sp>
        <p:nvSpPr>
          <p:cNvPr id="4" name="Text Placeholder 3">
            <a:extLst>
              <a:ext uri="{FF2B5EF4-FFF2-40B4-BE49-F238E27FC236}">
                <a16:creationId xmlns:a16="http://schemas.microsoft.com/office/drawing/2014/main" id="{45FB4854-B3A1-DD78-1F7C-90AF62CE36FA}"/>
              </a:ext>
            </a:extLst>
          </p:cNvPr>
          <p:cNvSpPr>
            <a:spLocks noGrp="1"/>
          </p:cNvSpPr>
          <p:nvPr>
            <p:ph type="body" sz="quarter" idx="13"/>
          </p:nvPr>
        </p:nvSpPr>
        <p:spPr>
          <a:xfrm>
            <a:off x="5634428" y="824899"/>
            <a:ext cx="5952344" cy="5208202"/>
          </a:xfrm>
        </p:spPr>
        <p:txBody>
          <a:bodyPr>
            <a:normAutofit fontScale="92500" lnSpcReduction="20000"/>
          </a:bodyPr>
          <a:lstStyle/>
          <a:p>
            <a:r>
              <a:rPr lang="en-US" dirty="0">
                <a:solidFill>
                  <a:schemeClr val="tx1"/>
                </a:solidFill>
              </a:rPr>
              <a:t>The digital world is permanent, and anything that is put or shared online will always be there. </a:t>
            </a:r>
          </a:p>
          <a:p>
            <a:r>
              <a:rPr lang="en-US" dirty="0">
                <a:solidFill>
                  <a:schemeClr val="tx1"/>
                </a:solidFill>
              </a:rPr>
              <a:t>You should always be mindful of what you post, like, comment or say online.</a:t>
            </a:r>
          </a:p>
          <a:p>
            <a:r>
              <a:rPr lang="en-US" dirty="0">
                <a:solidFill>
                  <a:schemeClr val="tx1"/>
                </a:solidFill>
              </a:rPr>
              <a:t>Sharing mean pictures of people, creating memes/altering images of people or creating fake profiles impersonating someone is not a joke. It is bullying </a:t>
            </a:r>
            <a:r>
              <a:rPr lang="en-US" dirty="0" err="1">
                <a:solidFill>
                  <a:schemeClr val="tx1"/>
                </a:solidFill>
              </a:rPr>
              <a:t>behaviour</a:t>
            </a:r>
            <a:r>
              <a:rPr lang="en-US" dirty="0">
                <a:solidFill>
                  <a:schemeClr val="tx1"/>
                </a:solidFill>
              </a:rPr>
              <a:t>. </a:t>
            </a:r>
          </a:p>
          <a:p>
            <a:r>
              <a:rPr lang="en-US" dirty="0">
                <a:solidFill>
                  <a:schemeClr val="tx1"/>
                </a:solidFill>
              </a:rPr>
              <a:t>Inappropriate, mean, rude or offensive content/ pictures or videos online should always be reported. </a:t>
            </a:r>
          </a:p>
          <a:p>
            <a:r>
              <a:rPr lang="en-US" dirty="0">
                <a:solidFill>
                  <a:schemeClr val="tx1"/>
                </a:solidFill>
              </a:rPr>
              <a:t>If you are sent these types of pictures or videos, they should not be forwarded on. </a:t>
            </a:r>
          </a:p>
          <a:p>
            <a:endParaRPr lang="en-US" dirty="0"/>
          </a:p>
        </p:txBody>
      </p:sp>
      <p:sp>
        <p:nvSpPr>
          <p:cNvPr id="7" name="TextBox 6">
            <a:extLst>
              <a:ext uri="{FF2B5EF4-FFF2-40B4-BE49-F238E27FC236}">
                <a16:creationId xmlns:a16="http://schemas.microsoft.com/office/drawing/2014/main" id="{49A24F59-B0AF-FAA9-D5C1-B5CF8D439B76}"/>
              </a:ext>
            </a:extLst>
          </p:cNvPr>
          <p:cNvSpPr txBox="1"/>
          <p:nvPr/>
        </p:nvSpPr>
        <p:spPr>
          <a:xfrm>
            <a:off x="839449" y="839889"/>
            <a:ext cx="3282846" cy="769441"/>
          </a:xfrm>
          <a:prstGeom prst="rect">
            <a:avLst/>
          </a:prstGeom>
          <a:noFill/>
        </p:spPr>
        <p:txBody>
          <a:bodyPr wrap="square" rtlCol="0">
            <a:spAutoFit/>
          </a:bodyPr>
          <a:lstStyle/>
          <a:p>
            <a:r>
              <a:rPr lang="en-US" sz="4400" dirty="0">
                <a:solidFill>
                  <a:schemeClr val="bg1"/>
                </a:solidFill>
              </a:rPr>
              <a:t>REMEMBER</a:t>
            </a:r>
            <a:endParaRPr lang="en-IE" sz="4400" dirty="0">
              <a:solidFill>
                <a:schemeClr val="bg1"/>
              </a:solidFill>
            </a:endParaRPr>
          </a:p>
        </p:txBody>
      </p:sp>
    </p:spTree>
    <p:extLst>
      <p:ext uri="{BB962C8B-B14F-4D97-AF65-F5344CB8AC3E}">
        <p14:creationId xmlns:p14="http://schemas.microsoft.com/office/powerpoint/2010/main" val="413446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15DF8-665B-0C53-1136-3B1A8C113E8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4FF781-F65D-B1C7-4CC8-462F4EB6EF04}"/>
              </a:ext>
            </a:extLst>
          </p:cNvPr>
          <p:cNvSpPr>
            <a:spLocks noGrp="1"/>
          </p:cNvSpPr>
          <p:nvPr>
            <p:ph type="sldNum" sz="quarter" idx="12"/>
          </p:nvPr>
        </p:nvSpPr>
        <p:spPr/>
        <p:txBody>
          <a:bodyPr/>
          <a:lstStyle/>
          <a:p>
            <a:fld id="{1602449D-BBCA-0346-8C39-380AFCC969FA}" type="slidenum">
              <a:rPr lang="en-US" smtClean="0"/>
              <a:pPr/>
              <a:t>15</a:t>
            </a:fld>
            <a:endParaRPr lang="en-US"/>
          </a:p>
        </p:txBody>
      </p:sp>
      <p:sp>
        <p:nvSpPr>
          <p:cNvPr id="4" name="Text Placeholder 3">
            <a:extLst>
              <a:ext uri="{FF2B5EF4-FFF2-40B4-BE49-F238E27FC236}">
                <a16:creationId xmlns:a16="http://schemas.microsoft.com/office/drawing/2014/main" id="{63526E85-F318-6F6A-FF39-DC37B25DA8E6}"/>
              </a:ext>
            </a:extLst>
          </p:cNvPr>
          <p:cNvSpPr>
            <a:spLocks noGrp="1"/>
          </p:cNvSpPr>
          <p:nvPr>
            <p:ph type="body" sz="quarter" idx="14"/>
          </p:nvPr>
        </p:nvSpPr>
        <p:spPr/>
        <p:txBody>
          <a:bodyPr/>
          <a:lstStyle/>
          <a:p>
            <a:r>
              <a:rPr lang="en-US" dirty="0"/>
              <a:t>VIDEO – TIKTOK TIPS</a:t>
            </a:r>
          </a:p>
        </p:txBody>
      </p:sp>
      <p:sp>
        <p:nvSpPr>
          <p:cNvPr id="5" name="Content Placeholder 4">
            <a:extLst>
              <a:ext uri="{FF2B5EF4-FFF2-40B4-BE49-F238E27FC236}">
                <a16:creationId xmlns:a16="http://schemas.microsoft.com/office/drawing/2014/main" id="{316CB9ED-5A3E-D467-F477-9CCEFD306956}"/>
              </a:ext>
            </a:extLst>
          </p:cNvPr>
          <p:cNvSpPr>
            <a:spLocks noGrp="1"/>
          </p:cNvSpPr>
          <p:nvPr>
            <p:ph sz="quarter" idx="15"/>
          </p:nvPr>
        </p:nvSpPr>
        <p:spPr/>
        <p:txBody>
          <a:bodyPr/>
          <a:lstStyle/>
          <a:p>
            <a:r>
              <a:rPr lang="en-US" dirty="0">
                <a:hlinkClick r:id="rId2">
                  <a:extLst>
                    <a:ext uri="{A12FA001-AC4F-418D-AE19-62706E023703}">
                      <ahyp:hlinkClr xmlns:ahyp="http://schemas.microsoft.com/office/drawing/2018/hyperlinkcolor" val="tx"/>
                    </a:ext>
                  </a:extLst>
                </a:hlinkClick>
              </a:rPr>
              <a:t>https://www.tiktok.com/@tiktoktips/video/7068816944459304234?is_from_webapp=1&amp;web_id=7168806238711989766</a:t>
            </a:r>
            <a:r>
              <a:rPr lang="en-US" dirty="0"/>
              <a:t> </a:t>
            </a:r>
          </a:p>
          <a:p>
            <a:endParaRPr lang="en-US" dirty="0"/>
          </a:p>
          <a:p>
            <a:pPr marL="0" indent="0">
              <a:buNone/>
            </a:pPr>
            <a:r>
              <a:rPr lang="en-US" sz="2400" dirty="0"/>
              <a:t>Source: TikTok Media Literacy Resources </a:t>
            </a:r>
          </a:p>
        </p:txBody>
      </p:sp>
    </p:spTree>
    <p:extLst>
      <p:ext uri="{BB962C8B-B14F-4D97-AF65-F5344CB8AC3E}">
        <p14:creationId xmlns:p14="http://schemas.microsoft.com/office/powerpoint/2010/main" val="404994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9B374-2CC8-0284-015A-85FB4DD11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77F9B-7BE8-FF68-F816-EE03D51BAD17}"/>
              </a:ext>
            </a:extLst>
          </p:cNvPr>
          <p:cNvSpPr>
            <a:spLocks noGrp="1"/>
          </p:cNvSpPr>
          <p:nvPr>
            <p:ph type="title"/>
          </p:nvPr>
        </p:nvSpPr>
        <p:spPr/>
        <p:txBody>
          <a:bodyPr/>
          <a:lstStyle/>
          <a:p>
            <a:r>
              <a:rPr lang="en-US" dirty="0">
                <a:solidFill>
                  <a:srgbClr val="FF0000"/>
                </a:solidFill>
              </a:rPr>
              <a:t>Activity Sheet 1 - Top Tips before you Share/Post on Social Media</a:t>
            </a:r>
          </a:p>
        </p:txBody>
      </p:sp>
      <p:sp>
        <p:nvSpPr>
          <p:cNvPr id="3" name="Content Placeholder 2">
            <a:extLst>
              <a:ext uri="{FF2B5EF4-FFF2-40B4-BE49-F238E27FC236}">
                <a16:creationId xmlns:a16="http://schemas.microsoft.com/office/drawing/2014/main" id="{6F75DB36-9A33-9A54-612A-0222E876CCFF}"/>
              </a:ext>
            </a:extLst>
          </p:cNvPr>
          <p:cNvSpPr>
            <a:spLocks noGrp="1"/>
          </p:cNvSpPr>
          <p:nvPr>
            <p:ph idx="1"/>
          </p:nvPr>
        </p:nvSpPr>
        <p:spPr>
          <a:xfrm>
            <a:off x="838200" y="2150880"/>
            <a:ext cx="10515600" cy="4232275"/>
          </a:xfrm>
        </p:spPr>
        <p:txBody>
          <a:bodyPr/>
          <a:lstStyle/>
          <a:p>
            <a:pPr marL="0" indent="0">
              <a:buNone/>
            </a:pPr>
            <a:r>
              <a:rPr lang="en-US" dirty="0"/>
              <a:t>Work in pairs to come up with some rules or advice that you would give yourself or others before you post online based on what you have learned in today’s lesson.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E4FCE29-FEAE-288C-54A9-FCB3802B8B78}"/>
              </a:ext>
            </a:extLst>
          </p:cNvPr>
          <p:cNvSpPr>
            <a:spLocks noGrp="1"/>
          </p:cNvSpPr>
          <p:nvPr>
            <p:ph type="sldNum" sz="quarter" idx="12"/>
          </p:nvPr>
        </p:nvSpPr>
        <p:spPr/>
        <p:txBody>
          <a:bodyPr/>
          <a:lstStyle/>
          <a:p>
            <a:fld id="{1602449D-BBCA-0346-8C39-380AFCC969FA}" type="slidenum">
              <a:rPr lang="en-US" smtClean="0"/>
              <a:t>16</a:t>
            </a:fld>
            <a:endParaRPr lang="en-US"/>
          </a:p>
        </p:txBody>
      </p:sp>
      <p:sp>
        <p:nvSpPr>
          <p:cNvPr id="5" name="Footer Placeholder 4">
            <a:extLst>
              <a:ext uri="{FF2B5EF4-FFF2-40B4-BE49-F238E27FC236}">
                <a16:creationId xmlns:a16="http://schemas.microsoft.com/office/drawing/2014/main" id="{BE6D313D-7605-8DE5-E4B3-3BFED0D404A7}"/>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2380089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81C90-9A4E-68EC-8EAD-8B3918197C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02B78-311D-7159-156F-FD7F734425E3}"/>
              </a:ext>
            </a:extLst>
          </p:cNvPr>
          <p:cNvSpPr>
            <a:spLocks noGrp="1"/>
          </p:cNvSpPr>
          <p:nvPr>
            <p:ph type="title"/>
          </p:nvPr>
        </p:nvSpPr>
        <p:spPr/>
        <p:txBody>
          <a:bodyPr/>
          <a:lstStyle/>
          <a:p>
            <a:r>
              <a:rPr lang="en-US" dirty="0">
                <a:solidFill>
                  <a:schemeClr val="accent1"/>
                </a:solidFill>
              </a:rPr>
              <a:t>Lesson Closure</a:t>
            </a:r>
          </a:p>
        </p:txBody>
      </p:sp>
      <p:sp>
        <p:nvSpPr>
          <p:cNvPr id="3" name="Content Placeholder 2">
            <a:extLst>
              <a:ext uri="{FF2B5EF4-FFF2-40B4-BE49-F238E27FC236}">
                <a16:creationId xmlns:a16="http://schemas.microsoft.com/office/drawing/2014/main" id="{50092D67-2493-6F8E-D49F-9537F68DAED3}"/>
              </a:ext>
            </a:extLst>
          </p:cNvPr>
          <p:cNvSpPr>
            <a:spLocks noGrp="1"/>
          </p:cNvSpPr>
          <p:nvPr>
            <p:ph idx="1"/>
          </p:nvPr>
        </p:nvSpPr>
        <p:spPr/>
        <p:txBody>
          <a:bodyPr/>
          <a:lstStyle/>
          <a:p>
            <a:r>
              <a:rPr lang="en-US" dirty="0"/>
              <a:t>What have you learnt from today’s lesson? </a:t>
            </a:r>
          </a:p>
          <a:p>
            <a:endParaRPr lang="en-US" dirty="0"/>
          </a:p>
          <a:p>
            <a:r>
              <a:rPr lang="en-US" dirty="0"/>
              <a:t>Write down the three most important things you learnt during today’s lesson. </a:t>
            </a:r>
          </a:p>
          <a:p>
            <a:pPr marL="0" indent="0">
              <a:buNone/>
            </a:pPr>
            <a:endParaRPr lang="en-US" dirty="0"/>
          </a:p>
        </p:txBody>
      </p:sp>
      <p:sp>
        <p:nvSpPr>
          <p:cNvPr id="4" name="Slide Number Placeholder 3">
            <a:extLst>
              <a:ext uri="{FF2B5EF4-FFF2-40B4-BE49-F238E27FC236}">
                <a16:creationId xmlns:a16="http://schemas.microsoft.com/office/drawing/2014/main" id="{AE5FDAFB-AAF3-71B9-7F2F-AB4045EB3F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2449D-BBCA-0346-8C39-380AFCC969FA}" type="slidenum">
              <a:rPr kumimoji="0" lang="en-US" sz="1200" b="1" i="0" u="none" strike="noStrike" kern="1200" cap="none" spc="0" normalizeH="0" baseline="0" noProof="0" smtClean="0">
                <a:ln>
                  <a:noFill/>
                </a:ln>
                <a:solidFill>
                  <a:srgbClr val="99459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srgbClr val="99459A"/>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5BD55C5-F121-D369-F4EC-5EAF6246E30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99459A"/>
                </a:solidFill>
                <a:effectLst/>
                <a:uLnTx/>
                <a:uFillTx/>
                <a:latin typeface="Calibri" panose="020F0502020204030204"/>
                <a:ea typeface="+mn-ea"/>
                <a:cs typeface="+mn-cs"/>
              </a:rPr>
              <a:t>F</a:t>
            </a:r>
            <a:r>
              <a:rPr kumimoji="0" lang="en-US" sz="900" b="1" i="0" u="none" strike="noStrike" kern="1200" cap="none" spc="0" normalizeH="0" baseline="0" noProof="0">
                <a:ln>
                  <a:noFill/>
                </a:ln>
                <a:solidFill>
                  <a:srgbClr val="DB156F"/>
                </a:solidFill>
                <a:effectLst/>
                <a:uLnTx/>
                <a:uFillTx/>
                <a:latin typeface="Calibri" panose="020F0502020204030204"/>
                <a:ea typeface="+mn-ea"/>
                <a:cs typeface="+mn-cs"/>
              </a:rPr>
              <a:t>U</a:t>
            </a:r>
            <a:r>
              <a:rPr kumimoji="0" lang="en-US" sz="900" b="1" i="0" u="none" strike="noStrike" kern="1200" cap="none" spc="0" normalizeH="0" baseline="0" noProof="0">
                <a:ln>
                  <a:noFill/>
                </a:ln>
                <a:solidFill>
                  <a:srgbClr val="ED1C27"/>
                </a:solidFill>
                <a:effectLst/>
                <a:uLnTx/>
                <a:uFillTx/>
                <a:latin typeface="Calibri" panose="020F0502020204030204"/>
                <a:ea typeface="+mn-ea"/>
                <a:cs typeface="+mn-cs"/>
              </a:rPr>
              <a:t>S</a:t>
            </a:r>
            <a:r>
              <a:rPr kumimoji="0" lang="en-US" sz="900" b="1" i="0" u="none" strike="noStrike" kern="1200" cap="none" spc="0" normalizeH="0" baseline="0" noProof="0">
                <a:ln>
                  <a:noFill/>
                </a:ln>
                <a:solidFill>
                  <a:srgbClr val="FFC000"/>
                </a:solidFill>
                <a:effectLst/>
                <a:uLnTx/>
                <a:uFillTx/>
                <a:latin typeface="Calibri" panose="020F0502020204030204"/>
                <a:ea typeface="+mn-ea"/>
                <a:cs typeface="+mn-cs"/>
              </a:rPr>
              <a:t>E</a:t>
            </a:r>
            <a:r>
              <a:rPr kumimoji="0" lang="en-US" sz="900" b="0" i="0" u="none" strike="noStrike" kern="1200" cap="none" spc="0" normalizeH="0" baseline="0" noProof="0">
                <a:ln>
                  <a:noFill/>
                </a:ln>
                <a:solidFill>
                  <a:srgbClr val="1A1918">
                    <a:tint val="75000"/>
                  </a:srgbClr>
                </a:solidFill>
                <a:effectLst/>
                <a:uLnTx/>
                <a:uFillTx/>
                <a:latin typeface="Calibri" panose="020F0502020204030204"/>
                <a:ea typeface="+mn-ea"/>
                <a:cs typeface="+mn-cs"/>
              </a:rPr>
              <a:t>  </a:t>
            </a:r>
            <a:r>
              <a:rPr kumimoji="0" lang="en-US" sz="900" b="0" i="0" u="none" strike="noStrike" kern="1200" cap="none" spc="0" normalizeH="0" baseline="0" noProof="0">
                <a:ln>
                  <a:noFill/>
                </a:ln>
                <a:solidFill>
                  <a:srgbClr val="4C4D4C"/>
                </a:solidFill>
                <a:effectLst/>
                <a:uLnTx/>
                <a:uFillTx/>
                <a:latin typeface="Calibri" panose="020F0502020204030204"/>
                <a:ea typeface="+mn-ea"/>
                <a:cs typeface="+mn-cs"/>
              </a:rPr>
              <a:t>|  ANTI- BULLYING &amp; ONLINE SAFETY PROGRAMME</a:t>
            </a:r>
            <a:endParaRPr kumimoji="0" lang="en-US" sz="900" b="0" i="0" u="none" strike="noStrike" kern="1200" cap="none" spc="0" normalizeH="0" baseline="0" noProof="0" dirty="0">
              <a:ln>
                <a:noFill/>
              </a:ln>
              <a:solidFill>
                <a:srgbClr val="4C4D4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861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9C90B0-042B-067E-836C-953FC70E5CEC}"/>
              </a:ext>
            </a:extLst>
          </p:cNvPr>
          <p:cNvSpPr>
            <a:spLocks noGrp="1"/>
          </p:cNvSpPr>
          <p:nvPr>
            <p:ph type="sldNum" sz="quarter" idx="12"/>
          </p:nvPr>
        </p:nvSpPr>
        <p:spPr/>
        <p:txBody>
          <a:bodyPr/>
          <a:lstStyle/>
          <a:p>
            <a:fld id="{1602449D-BBCA-0346-8C39-380AFCC969FA}" type="slidenum">
              <a:rPr lang="en-US" smtClean="0"/>
              <a:t>18</a:t>
            </a:fld>
            <a:endParaRPr lang="en-US"/>
          </a:p>
        </p:txBody>
      </p:sp>
      <p:sp>
        <p:nvSpPr>
          <p:cNvPr id="3" name="Footer Placeholder 2">
            <a:extLst>
              <a:ext uri="{FF2B5EF4-FFF2-40B4-BE49-F238E27FC236}">
                <a16:creationId xmlns:a16="http://schemas.microsoft.com/office/drawing/2014/main" id="{E130FA06-EB2A-50F1-4070-D107108C4CC5}"/>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cxnSp>
        <p:nvCxnSpPr>
          <p:cNvPr id="4" name="Google Shape;308;p18">
            <a:extLst>
              <a:ext uri="{FF2B5EF4-FFF2-40B4-BE49-F238E27FC236}">
                <a16:creationId xmlns:a16="http://schemas.microsoft.com/office/drawing/2014/main" id="{B4001C28-E5CB-3231-5580-70AD9953B62C}"/>
              </a:ext>
            </a:extLst>
          </p:cNvPr>
          <p:cNvCxnSpPr/>
          <p:nvPr/>
        </p:nvCxnSpPr>
        <p:spPr>
          <a:xfrm>
            <a:off x="2773135" y="1627416"/>
            <a:ext cx="6645729" cy="0"/>
          </a:xfrm>
          <a:prstGeom prst="straightConnector1">
            <a:avLst/>
          </a:prstGeom>
          <a:noFill/>
          <a:ln w="9525" cap="flat" cmpd="sng">
            <a:solidFill>
              <a:schemeClr val="lt1"/>
            </a:solidFill>
            <a:prstDash val="solid"/>
            <a:miter lim="800000"/>
            <a:headEnd type="none" w="sm" len="sm"/>
            <a:tailEnd type="none" w="sm" len="sm"/>
          </a:ln>
        </p:spPr>
      </p:cxnSp>
      <p:pic>
        <p:nvPicPr>
          <p:cNvPr id="5" name="Google Shape;310;p18">
            <a:extLst>
              <a:ext uri="{FF2B5EF4-FFF2-40B4-BE49-F238E27FC236}">
                <a16:creationId xmlns:a16="http://schemas.microsoft.com/office/drawing/2014/main" id="{A8C65FA2-4D66-10AE-90C7-CE9B26DE9816}"/>
              </a:ext>
            </a:extLst>
          </p:cNvPr>
          <p:cNvPicPr preferRelativeResize="0"/>
          <p:nvPr/>
        </p:nvPicPr>
        <p:blipFill rotWithShape="1">
          <a:blip r:embed="rId2">
            <a:alphaModFix/>
          </a:blip>
          <a:srcRect/>
          <a:stretch/>
        </p:blipFill>
        <p:spPr>
          <a:xfrm>
            <a:off x="1539838" y="2637694"/>
            <a:ext cx="1654531" cy="1654531"/>
          </a:xfrm>
          <a:prstGeom prst="rect">
            <a:avLst/>
          </a:prstGeom>
          <a:noFill/>
          <a:ln>
            <a:noFill/>
          </a:ln>
        </p:spPr>
      </p:pic>
      <p:pic>
        <p:nvPicPr>
          <p:cNvPr id="6" name="Google Shape;312;p18">
            <a:extLst>
              <a:ext uri="{FF2B5EF4-FFF2-40B4-BE49-F238E27FC236}">
                <a16:creationId xmlns:a16="http://schemas.microsoft.com/office/drawing/2014/main" id="{51C50867-8BE1-95C1-3D2C-E3E71100CEEE}"/>
              </a:ext>
            </a:extLst>
          </p:cNvPr>
          <p:cNvPicPr preferRelativeResize="0"/>
          <p:nvPr/>
        </p:nvPicPr>
        <p:blipFill rotWithShape="1">
          <a:blip r:embed="rId3">
            <a:alphaModFix/>
          </a:blip>
          <a:srcRect/>
          <a:stretch/>
        </p:blipFill>
        <p:spPr>
          <a:xfrm rot="-502850">
            <a:off x="3580078" y="1968825"/>
            <a:ext cx="1872208" cy="1157470"/>
          </a:xfrm>
          <a:prstGeom prst="rect">
            <a:avLst/>
          </a:prstGeom>
          <a:noFill/>
          <a:ln>
            <a:noFill/>
          </a:ln>
        </p:spPr>
      </p:pic>
      <p:pic>
        <p:nvPicPr>
          <p:cNvPr id="7" name="Google Shape;315;p18">
            <a:extLst>
              <a:ext uri="{FF2B5EF4-FFF2-40B4-BE49-F238E27FC236}">
                <a16:creationId xmlns:a16="http://schemas.microsoft.com/office/drawing/2014/main" id="{533C1DD2-7C2A-98B3-347C-45CBF3221581}"/>
              </a:ext>
            </a:extLst>
          </p:cNvPr>
          <p:cNvPicPr preferRelativeResize="0"/>
          <p:nvPr/>
        </p:nvPicPr>
        <p:blipFill rotWithShape="1">
          <a:blip r:embed="rId4">
            <a:alphaModFix/>
          </a:blip>
          <a:srcRect/>
          <a:stretch/>
        </p:blipFill>
        <p:spPr>
          <a:xfrm>
            <a:off x="9730218" y="3022531"/>
            <a:ext cx="1483976" cy="884855"/>
          </a:xfrm>
          <a:prstGeom prst="rect">
            <a:avLst/>
          </a:prstGeom>
          <a:noFill/>
          <a:ln>
            <a:noFill/>
          </a:ln>
        </p:spPr>
      </p:pic>
      <p:pic>
        <p:nvPicPr>
          <p:cNvPr id="8" name="Picture 7">
            <a:extLst>
              <a:ext uri="{FF2B5EF4-FFF2-40B4-BE49-F238E27FC236}">
                <a16:creationId xmlns:a16="http://schemas.microsoft.com/office/drawing/2014/main" id="{65F2BB3A-6A42-D5E1-191B-70BEE3A13685}"/>
              </a:ext>
            </a:extLst>
          </p:cNvPr>
          <p:cNvPicPr>
            <a:picLocks noChangeAspect="1"/>
          </p:cNvPicPr>
          <p:nvPr/>
        </p:nvPicPr>
        <p:blipFill>
          <a:blip r:embed="rId5"/>
          <a:stretch>
            <a:fillRect/>
          </a:stretch>
        </p:blipFill>
        <p:spPr>
          <a:xfrm>
            <a:off x="3457950" y="4358700"/>
            <a:ext cx="2247900" cy="952500"/>
          </a:xfrm>
          <a:prstGeom prst="rect">
            <a:avLst/>
          </a:prstGeom>
        </p:spPr>
      </p:pic>
      <p:pic>
        <p:nvPicPr>
          <p:cNvPr id="9" name="Picture 8">
            <a:extLst>
              <a:ext uri="{FF2B5EF4-FFF2-40B4-BE49-F238E27FC236}">
                <a16:creationId xmlns:a16="http://schemas.microsoft.com/office/drawing/2014/main" id="{E80505C4-E518-F778-829F-8674E1E24C28}"/>
              </a:ext>
            </a:extLst>
          </p:cNvPr>
          <p:cNvPicPr>
            <a:picLocks noChangeAspect="1"/>
          </p:cNvPicPr>
          <p:nvPr/>
        </p:nvPicPr>
        <p:blipFill>
          <a:blip r:embed="rId6"/>
          <a:stretch>
            <a:fillRect/>
          </a:stretch>
        </p:blipFill>
        <p:spPr>
          <a:xfrm>
            <a:off x="6456136" y="3977700"/>
            <a:ext cx="2921000" cy="1333500"/>
          </a:xfrm>
          <a:prstGeom prst="rect">
            <a:avLst/>
          </a:prstGeom>
        </p:spPr>
      </p:pic>
      <p:pic>
        <p:nvPicPr>
          <p:cNvPr id="10" name="Picture 9">
            <a:extLst>
              <a:ext uri="{FF2B5EF4-FFF2-40B4-BE49-F238E27FC236}">
                <a16:creationId xmlns:a16="http://schemas.microsoft.com/office/drawing/2014/main" id="{7F966418-0168-7689-5DB2-576D13AB9AC3}"/>
              </a:ext>
            </a:extLst>
          </p:cNvPr>
          <p:cNvPicPr>
            <a:picLocks noChangeAspect="1"/>
          </p:cNvPicPr>
          <p:nvPr/>
        </p:nvPicPr>
        <p:blipFill>
          <a:blip r:embed="rId7"/>
          <a:stretch>
            <a:fillRect/>
          </a:stretch>
        </p:blipFill>
        <p:spPr>
          <a:xfrm>
            <a:off x="6414408" y="1504834"/>
            <a:ext cx="3004456" cy="1687503"/>
          </a:xfrm>
          <a:prstGeom prst="rect">
            <a:avLst/>
          </a:prstGeom>
        </p:spPr>
      </p:pic>
      <p:sp>
        <p:nvSpPr>
          <p:cNvPr id="11" name="Title 1">
            <a:extLst>
              <a:ext uri="{FF2B5EF4-FFF2-40B4-BE49-F238E27FC236}">
                <a16:creationId xmlns:a16="http://schemas.microsoft.com/office/drawing/2014/main" id="{F4A7C26E-0D5C-3B37-ADBB-FEC5E543F3F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dirty="0">
                <a:solidFill>
                  <a:schemeClr val="accent1"/>
                </a:solidFill>
              </a:rPr>
              <a:t>Help and Support</a:t>
            </a:r>
          </a:p>
        </p:txBody>
      </p:sp>
    </p:spTree>
    <p:extLst>
      <p:ext uri="{BB962C8B-B14F-4D97-AF65-F5344CB8AC3E}">
        <p14:creationId xmlns:p14="http://schemas.microsoft.com/office/powerpoint/2010/main" val="347094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4C41-B9AD-384C-B7C1-EF65B0F32C58}"/>
              </a:ext>
            </a:extLst>
          </p:cNvPr>
          <p:cNvSpPr>
            <a:spLocks noGrp="1"/>
          </p:cNvSpPr>
          <p:nvPr>
            <p:ph type="ctrTitle"/>
          </p:nvPr>
        </p:nvSpPr>
        <p:spPr/>
        <p:txBody>
          <a:bodyPr>
            <a:normAutofit/>
          </a:bodyPr>
          <a:lstStyle/>
          <a:p>
            <a:pPr algn="ctr"/>
            <a:r>
              <a:rPr lang="en-US" sz="7200" dirty="0">
                <a:solidFill>
                  <a:schemeClr val="accent1"/>
                </a:solidFill>
              </a:rPr>
              <a:t>TH</a:t>
            </a:r>
            <a:r>
              <a:rPr lang="en-US" sz="7200" dirty="0">
                <a:solidFill>
                  <a:schemeClr val="accent2"/>
                </a:solidFill>
              </a:rPr>
              <a:t>AN</a:t>
            </a:r>
            <a:r>
              <a:rPr lang="en-US" sz="7200" dirty="0">
                <a:solidFill>
                  <a:schemeClr val="accent3"/>
                </a:solidFill>
              </a:rPr>
              <a:t>K</a:t>
            </a:r>
            <a:r>
              <a:rPr lang="en-US" sz="7200" dirty="0">
                <a:solidFill>
                  <a:schemeClr val="accent4"/>
                </a:solidFill>
              </a:rPr>
              <a:t> </a:t>
            </a:r>
            <a:r>
              <a:rPr lang="en-US" sz="7200" dirty="0">
                <a:solidFill>
                  <a:schemeClr val="accent3"/>
                </a:solidFill>
              </a:rPr>
              <a:t>Y</a:t>
            </a:r>
            <a:r>
              <a:rPr lang="en-US" sz="7200" dirty="0">
                <a:solidFill>
                  <a:schemeClr val="accent4"/>
                </a:solidFill>
              </a:rPr>
              <a:t>OU</a:t>
            </a:r>
          </a:p>
        </p:txBody>
      </p:sp>
      <p:sp>
        <p:nvSpPr>
          <p:cNvPr id="3" name="Subtitle 2">
            <a:extLst>
              <a:ext uri="{FF2B5EF4-FFF2-40B4-BE49-F238E27FC236}">
                <a16:creationId xmlns:a16="http://schemas.microsoft.com/office/drawing/2014/main" id="{DB271E19-4B1A-8F42-8D90-39B16F4FD52F}"/>
              </a:ext>
            </a:extLst>
          </p:cNvPr>
          <p:cNvSpPr>
            <a:spLocks noGrp="1"/>
          </p:cNvSpPr>
          <p:nvPr>
            <p:ph type="subTitle" idx="1"/>
          </p:nvPr>
        </p:nvSpPr>
        <p:spPr/>
        <p:txBody>
          <a:bodyPr/>
          <a:lstStyle/>
          <a:p>
            <a:pPr marL="0" indent="0" algn="ctr">
              <a:buNone/>
            </a:pPr>
            <a:r>
              <a:rPr lang="en-US" dirty="0"/>
              <a:t>For more information, please go to </a:t>
            </a:r>
            <a:r>
              <a:rPr lang="en-IE" b="0" i="0" dirty="0">
                <a:solidFill>
                  <a:schemeClr val="accent1"/>
                </a:solidFill>
                <a:effectLst/>
                <a:hlinkClick r:id="rId2">
                  <a:extLst>
                    <a:ext uri="{A12FA001-AC4F-418D-AE19-62706E023703}">
                      <ahyp:hlinkClr xmlns:ahyp="http://schemas.microsoft.com/office/drawing/2018/hyperlinkcolor" val="tx"/>
                    </a:ext>
                  </a:extLst>
                </a:hlinkClick>
              </a:rPr>
              <a:t>www.fuseprogramme.ie</a:t>
            </a:r>
            <a:endParaRPr lang="en-US" b="1" dirty="0">
              <a:solidFill>
                <a:schemeClr val="accent1"/>
              </a:solidFill>
            </a:endParaRPr>
          </a:p>
        </p:txBody>
      </p:sp>
      <p:cxnSp>
        <p:nvCxnSpPr>
          <p:cNvPr id="4" name="Straight Connector 3">
            <a:extLst>
              <a:ext uri="{FF2B5EF4-FFF2-40B4-BE49-F238E27FC236}">
                <a16:creationId xmlns:a16="http://schemas.microsoft.com/office/drawing/2014/main" id="{850E5E40-3AF8-DD42-822F-939BEBDDDAC5}"/>
              </a:ext>
            </a:extLst>
          </p:cNvPr>
          <p:cNvCxnSpPr>
            <a:cxnSpLocks/>
          </p:cNvCxnSpPr>
          <p:nvPr/>
        </p:nvCxnSpPr>
        <p:spPr>
          <a:xfrm>
            <a:off x="4065814" y="3429000"/>
            <a:ext cx="4147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D2971EB-2471-7047-87DB-5D7FEC593A25}"/>
              </a:ext>
            </a:extLst>
          </p:cNvPr>
          <p:cNvPicPr>
            <a:picLocks noChangeAspect="1"/>
          </p:cNvPicPr>
          <p:nvPr/>
        </p:nvPicPr>
        <p:blipFill>
          <a:blip r:embed="rId3"/>
          <a:srcRect/>
          <a:stretch/>
        </p:blipFill>
        <p:spPr>
          <a:xfrm>
            <a:off x="4322909" y="-161362"/>
            <a:ext cx="3633266" cy="2567450"/>
          </a:xfrm>
          <a:prstGeom prst="rect">
            <a:avLst/>
          </a:prstGeom>
        </p:spPr>
      </p:pic>
      <p:pic>
        <p:nvPicPr>
          <p:cNvPr id="5" name="Picture 4" descr="A blue and black logo&#10;&#10;Description automatically generated">
            <a:extLst>
              <a:ext uri="{FF2B5EF4-FFF2-40B4-BE49-F238E27FC236}">
                <a16:creationId xmlns:a16="http://schemas.microsoft.com/office/drawing/2014/main" id="{7FEFCBA8-2DD1-CB1C-743A-337970EBC731}"/>
              </a:ext>
            </a:extLst>
          </p:cNvPr>
          <p:cNvPicPr>
            <a:picLocks noChangeAspect="1"/>
          </p:cNvPicPr>
          <p:nvPr/>
        </p:nvPicPr>
        <p:blipFill>
          <a:blip r:embed="rId4"/>
          <a:stretch>
            <a:fillRect/>
          </a:stretch>
        </p:blipFill>
        <p:spPr>
          <a:xfrm>
            <a:off x="3316933" y="4908990"/>
            <a:ext cx="2569021" cy="1135385"/>
          </a:xfrm>
          <a:prstGeom prst="rect">
            <a:avLst/>
          </a:prstGeom>
        </p:spPr>
      </p:pic>
      <p:pic>
        <p:nvPicPr>
          <p:cNvPr id="6" name="Picture 5" descr="A black background with blue text&#10;&#10;Description automatically generated">
            <a:extLst>
              <a:ext uri="{FF2B5EF4-FFF2-40B4-BE49-F238E27FC236}">
                <a16:creationId xmlns:a16="http://schemas.microsoft.com/office/drawing/2014/main" id="{BC203A20-C809-BC20-C4D1-1E41BA730270}"/>
              </a:ext>
            </a:extLst>
          </p:cNvPr>
          <p:cNvPicPr>
            <a:picLocks noChangeAspect="1"/>
          </p:cNvPicPr>
          <p:nvPr/>
        </p:nvPicPr>
        <p:blipFill>
          <a:blip r:embed="rId5"/>
          <a:stretch>
            <a:fillRect/>
          </a:stretch>
        </p:blipFill>
        <p:spPr>
          <a:xfrm>
            <a:off x="6524542" y="5079247"/>
            <a:ext cx="2470727" cy="965128"/>
          </a:xfrm>
          <a:prstGeom prst="rect">
            <a:avLst/>
          </a:prstGeom>
        </p:spPr>
      </p:pic>
      <p:pic>
        <p:nvPicPr>
          <p:cNvPr id="9" name="Picture 8" descr="A blue and white logo&#10;&#10;Description automatically generated">
            <a:extLst>
              <a:ext uri="{FF2B5EF4-FFF2-40B4-BE49-F238E27FC236}">
                <a16:creationId xmlns:a16="http://schemas.microsoft.com/office/drawing/2014/main" id="{762AEDB1-6403-5B32-C47B-2B02D5422108}"/>
              </a:ext>
            </a:extLst>
          </p:cNvPr>
          <p:cNvPicPr>
            <a:picLocks noChangeAspect="1"/>
          </p:cNvPicPr>
          <p:nvPr/>
        </p:nvPicPr>
        <p:blipFill>
          <a:blip r:embed="rId6"/>
          <a:stretch>
            <a:fillRect/>
          </a:stretch>
        </p:blipFill>
        <p:spPr>
          <a:xfrm>
            <a:off x="805550" y="4793688"/>
            <a:ext cx="1752592" cy="1365991"/>
          </a:xfrm>
          <a:prstGeom prst="rect">
            <a:avLst/>
          </a:prstGeom>
        </p:spPr>
      </p:pic>
      <p:pic>
        <p:nvPicPr>
          <p:cNvPr id="11" name="Picture 10" descr="A colorful puzzle pieces with white text&#10;&#10;Description automatically generated">
            <a:extLst>
              <a:ext uri="{FF2B5EF4-FFF2-40B4-BE49-F238E27FC236}">
                <a16:creationId xmlns:a16="http://schemas.microsoft.com/office/drawing/2014/main" id="{EE8C4F78-20FB-3711-B638-7E9DC42EFE88}"/>
              </a:ext>
            </a:extLst>
          </p:cNvPr>
          <p:cNvPicPr>
            <a:picLocks noChangeAspect="1"/>
          </p:cNvPicPr>
          <p:nvPr/>
        </p:nvPicPr>
        <p:blipFill>
          <a:blip r:embed="rId7"/>
          <a:stretch>
            <a:fillRect/>
          </a:stretch>
        </p:blipFill>
        <p:spPr>
          <a:xfrm>
            <a:off x="9633857" y="4876333"/>
            <a:ext cx="1752593" cy="1036874"/>
          </a:xfrm>
          <a:prstGeom prst="rect">
            <a:avLst/>
          </a:prstGeom>
        </p:spPr>
      </p:pic>
    </p:spTree>
    <p:extLst>
      <p:ext uri="{BB962C8B-B14F-4D97-AF65-F5344CB8AC3E}">
        <p14:creationId xmlns:p14="http://schemas.microsoft.com/office/powerpoint/2010/main" val="299616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8C2493-1A07-B8BC-C423-5300C5B6D1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2449D-BBCA-0346-8C39-380AFCC969FA}" type="slidenum">
              <a:rPr kumimoji="0" lang="en-US"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2BADFE4-D49A-AC5E-E4F2-D0795359278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Calibri" panose="020F0502020204030204"/>
                <a:ea typeface="+mn-ea"/>
                <a:cs typeface="+mn-cs"/>
              </a:rPr>
              <a:t>FUSE</a:t>
            </a:r>
            <a:r>
              <a:rPr kumimoji="0" lang="en-US" sz="900" b="0" i="0" u="none" strike="noStrike" kern="1200" cap="none" spc="0" normalizeH="0" baseline="0" noProof="0">
                <a:ln>
                  <a:noFill/>
                </a:ln>
                <a:solidFill>
                  <a:srgbClr val="FFFFFF"/>
                </a:solidFill>
                <a:effectLst/>
                <a:uLnTx/>
                <a:uFillTx/>
                <a:latin typeface="Calibri" panose="020F0502020204030204"/>
                <a:ea typeface="+mn-ea"/>
                <a:cs typeface="+mn-cs"/>
              </a:rPr>
              <a:t>  |  ANTI- BULLYING &amp; ONLINE SAFETY PROGRAMME</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533E8ACB-260E-C40D-EF72-FC1630519A2F}"/>
              </a:ext>
            </a:extLst>
          </p:cNvPr>
          <p:cNvSpPr>
            <a:spLocks noGrp="1"/>
          </p:cNvSpPr>
          <p:nvPr>
            <p:ph type="body" sz="quarter" idx="14"/>
          </p:nvPr>
        </p:nvSpPr>
        <p:spPr/>
        <p:txBody>
          <a:bodyPr/>
          <a:lstStyle/>
          <a:p>
            <a:r>
              <a:rPr lang="en-US" dirty="0"/>
              <a:t>GROUND RULES</a:t>
            </a:r>
          </a:p>
        </p:txBody>
      </p:sp>
      <p:sp>
        <p:nvSpPr>
          <p:cNvPr id="5" name="Text Placeholder 4">
            <a:extLst>
              <a:ext uri="{FF2B5EF4-FFF2-40B4-BE49-F238E27FC236}">
                <a16:creationId xmlns:a16="http://schemas.microsoft.com/office/drawing/2014/main" id="{DB200623-216B-6D30-9317-9FCD89462BFC}"/>
              </a:ext>
            </a:extLst>
          </p:cNvPr>
          <p:cNvSpPr>
            <a:spLocks noGrp="1"/>
          </p:cNvSpPr>
          <p:nvPr>
            <p:ph type="body" sz="quarter" idx="15"/>
          </p:nvPr>
        </p:nvSpPr>
        <p:spPr/>
        <p:txBody>
          <a:bodyPr/>
          <a:lstStyle/>
          <a:p>
            <a:pPr marL="514350" indent="-514350" algn="l">
              <a:buFont typeface="+mj-lt"/>
              <a:buAutoNum type="arabicPeriod"/>
            </a:pPr>
            <a:r>
              <a:rPr lang="en-US" dirty="0"/>
              <a:t>Welcome to the lesson.</a:t>
            </a:r>
          </a:p>
          <a:p>
            <a:pPr marL="514350" indent="-514350" algn="l">
              <a:buFont typeface="+mj-lt"/>
              <a:buAutoNum type="arabicPeriod"/>
            </a:pPr>
            <a:r>
              <a:rPr lang="en-US" dirty="0"/>
              <a:t>Everyone is included in the lesson.</a:t>
            </a:r>
          </a:p>
          <a:p>
            <a:pPr marL="514350" indent="-514350" algn="l">
              <a:buFont typeface="+mj-lt"/>
              <a:buAutoNum type="arabicPeriod"/>
            </a:pPr>
            <a:r>
              <a:rPr lang="en-US" dirty="0"/>
              <a:t>Students take turns. Raise your hand if you would like to participate in the discussion. </a:t>
            </a:r>
          </a:p>
          <a:p>
            <a:pPr marL="514350" indent="-514350" algn="l">
              <a:buFont typeface="+mj-lt"/>
              <a:buAutoNum type="arabicPeriod"/>
            </a:pPr>
            <a:r>
              <a:rPr lang="en-US" dirty="0"/>
              <a:t>Be mindful and respectful of other people’s opinions. </a:t>
            </a:r>
          </a:p>
          <a:p>
            <a:pPr marL="514350" indent="-514350" algn="l">
              <a:buFont typeface="+mj-lt"/>
              <a:buAutoNum type="arabicPeriod"/>
            </a:pPr>
            <a:r>
              <a:rPr lang="en-US" dirty="0"/>
              <a:t>Follow the teacher’s directions. </a:t>
            </a:r>
          </a:p>
          <a:p>
            <a:pPr marL="0" indent="0">
              <a:buNone/>
            </a:pPr>
            <a:endParaRPr lang="en-US" dirty="0"/>
          </a:p>
        </p:txBody>
      </p:sp>
    </p:spTree>
    <p:extLst>
      <p:ext uri="{BB962C8B-B14F-4D97-AF65-F5344CB8AC3E}">
        <p14:creationId xmlns:p14="http://schemas.microsoft.com/office/powerpoint/2010/main" val="201883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41C30D-76C3-64A2-B052-15F9FCD8B4D8}"/>
              </a:ext>
            </a:extLst>
          </p:cNvPr>
          <p:cNvSpPr>
            <a:spLocks noGrp="1"/>
          </p:cNvSpPr>
          <p:nvPr>
            <p:ph type="sldNum" sz="quarter" idx="12"/>
          </p:nvPr>
        </p:nvSpPr>
        <p:spPr/>
        <p:txBody>
          <a:bodyPr/>
          <a:lstStyle/>
          <a:p>
            <a:fld id="{1602449D-BBCA-0346-8C39-380AFCC969FA}" type="slidenum">
              <a:rPr lang="en-US" smtClean="0"/>
              <a:pPr/>
              <a:t>3</a:t>
            </a:fld>
            <a:endParaRPr lang="en-US"/>
          </a:p>
        </p:txBody>
      </p:sp>
      <p:sp>
        <p:nvSpPr>
          <p:cNvPr id="4" name="Text Placeholder 3">
            <a:extLst>
              <a:ext uri="{FF2B5EF4-FFF2-40B4-BE49-F238E27FC236}">
                <a16:creationId xmlns:a16="http://schemas.microsoft.com/office/drawing/2014/main" id="{95E70CB1-1D7F-8572-7FEC-E27CA6C02FB5}"/>
              </a:ext>
            </a:extLst>
          </p:cNvPr>
          <p:cNvSpPr>
            <a:spLocks noGrp="1"/>
          </p:cNvSpPr>
          <p:nvPr>
            <p:ph type="body" sz="quarter" idx="14"/>
          </p:nvPr>
        </p:nvSpPr>
        <p:spPr/>
        <p:txBody>
          <a:bodyPr/>
          <a:lstStyle/>
          <a:p>
            <a:r>
              <a:rPr lang="en-US" dirty="0"/>
              <a:t>Learning Outcomes</a:t>
            </a:r>
          </a:p>
        </p:txBody>
      </p:sp>
      <p:sp>
        <p:nvSpPr>
          <p:cNvPr id="5" name="Content Placeholder 4">
            <a:extLst>
              <a:ext uri="{FF2B5EF4-FFF2-40B4-BE49-F238E27FC236}">
                <a16:creationId xmlns:a16="http://schemas.microsoft.com/office/drawing/2014/main" id="{4FC4808E-ED33-DB05-9420-3C3A39B3E13D}"/>
              </a:ext>
            </a:extLst>
          </p:cNvPr>
          <p:cNvSpPr>
            <a:spLocks noGrp="1"/>
          </p:cNvSpPr>
          <p:nvPr>
            <p:ph sz="quarter" idx="15"/>
          </p:nvPr>
        </p:nvSpPr>
        <p:spPr/>
        <p:txBody>
          <a:bodyPr/>
          <a:lstStyle/>
          <a:p>
            <a:r>
              <a:rPr lang="en-US" dirty="0"/>
              <a:t>Understand the concept of consent in relation to taking images/ pictures of others and the sharing of these</a:t>
            </a:r>
          </a:p>
          <a:p>
            <a:r>
              <a:rPr lang="en-US" dirty="0"/>
              <a:t>Develop a greater awareness of positive digital citizenship </a:t>
            </a:r>
          </a:p>
          <a:p>
            <a:r>
              <a:rPr lang="en-US" dirty="0"/>
              <a:t>Reflect on and identify ways in which to spot bullying </a:t>
            </a:r>
            <a:r>
              <a:rPr lang="en-US" dirty="0" err="1"/>
              <a:t>behaviour</a:t>
            </a:r>
            <a:r>
              <a:rPr lang="en-US" dirty="0"/>
              <a:t> online</a:t>
            </a:r>
          </a:p>
          <a:p>
            <a:r>
              <a:rPr lang="en-US" dirty="0"/>
              <a:t>Create a list of ways in which to share images, comments, or posts safely and respectfully online</a:t>
            </a:r>
          </a:p>
          <a:p>
            <a:endParaRPr lang="en-US" dirty="0"/>
          </a:p>
        </p:txBody>
      </p:sp>
    </p:spTree>
    <p:extLst>
      <p:ext uri="{BB962C8B-B14F-4D97-AF65-F5344CB8AC3E}">
        <p14:creationId xmlns:p14="http://schemas.microsoft.com/office/powerpoint/2010/main" val="65719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5C137-9759-B176-9428-B87386D1DD2B}"/>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F137A1E-0F6E-BD9E-CE2D-6FA252F7EC87}"/>
              </a:ext>
            </a:extLst>
          </p:cNvPr>
          <p:cNvSpPr>
            <a:spLocks noGrp="1"/>
          </p:cNvSpPr>
          <p:nvPr>
            <p:ph type="ftr" sz="quarter" idx="3"/>
          </p:nvPr>
        </p:nvSpPr>
        <p:spPr/>
        <p:txBody>
          <a:bodyPr/>
          <a:lstStyle/>
          <a:p>
            <a:r>
              <a:rPr lang="en-US" b="1"/>
              <a:t>FUSE</a:t>
            </a:r>
            <a:r>
              <a:rPr lang="en-US"/>
              <a:t>  |  ANTI- BULLYING &amp; ONLINE SAFETY PROGRAMME</a:t>
            </a:r>
            <a:endParaRPr lang="en-US" sz="900" dirty="0"/>
          </a:p>
        </p:txBody>
      </p:sp>
      <p:sp>
        <p:nvSpPr>
          <p:cNvPr id="4" name="Text Placeholder 3">
            <a:extLst>
              <a:ext uri="{FF2B5EF4-FFF2-40B4-BE49-F238E27FC236}">
                <a16:creationId xmlns:a16="http://schemas.microsoft.com/office/drawing/2014/main" id="{8B490BB5-1140-0EFA-A360-6DDA248DBFB0}"/>
              </a:ext>
            </a:extLst>
          </p:cNvPr>
          <p:cNvSpPr>
            <a:spLocks noGrp="1"/>
          </p:cNvSpPr>
          <p:nvPr>
            <p:ph type="body" sz="quarter" idx="14"/>
          </p:nvPr>
        </p:nvSpPr>
        <p:spPr/>
        <p:txBody>
          <a:bodyPr/>
          <a:lstStyle/>
          <a:p>
            <a:pPr algn="l"/>
            <a:r>
              <a:rPr lang="en-US" dirty="0"/>
              <a:t>WHAT IS DIGITAL CITIZENSHIP?</a:t>
            </a:r>
          </a:p>
        </p:txBody>
      </p:sp>
      <p:sp>
        <p:nvSpPr>
          <p:cNvPr id="2" name="Slide Number Placeholder 1">
            <a:extLst>
              <a:ext uri="{FF2B5EF4-FFF2-40B4-BE49-F238E27FC236}">
                <a16:creationId xmlns:a16="http://schemas.microsoft.com/office/drawing/2014/main" id="{79045A8C-76F2-BB71-1FE6-1E3BB712B0AD}"/>
              </a:ext>
            </a:extLst>
          </p:cNvPr>
          <p:cNvSpPr>
            <a:spLocks noGrp="1"/>
          </p:cNvSpPr>
          <p:nvPr>
            <p:ph type="sldNum" sz="quarter" idx="12"/>
          </p:nvPr>
        </p:nvSpPr>
        <p:spPr/>
        <p:txBody>
          <a:bodyPr/>
          <a:lstStyle/>
          <a:p>
            <a:fld id="{1602449D-BBCA-0346-8C39-380AFCC969FA}" type="slidenum">
              <a:rPr lang="en-US" smtClean="0"/>
              <a:pPr/>
              <a:t>4</a:t>
            </a:fld>
            <a:endParaRPr lang="en-US" dirty="0"/>
          </a:p>
        </p:txBody>
      </p:sp>
      <p:sp>
        <p:nvSpPr>
          <p:cNvPr id="6" name="TextBox 5">
            <a:extLst>
              <a:ext uri="{FF2B5EF4-FFF2-40B4-BE49-F238E27FC236}">
                <a16:creationId xmlns:a16="http://schemas.microsoft.com/office/drawing/2014/main" id="{8B4A59AB-A371-F991-1ED9-57A9E5497F45}"/>
              </a:ext>
            </a:extLst>
          </p:cNvPr>
          <p:cNvSpPr txBox="1"/>
          <p:nvPr/>
        </p:nvSpPr>
        <p:spPr>
          <a:xfrm rot="1157577">
            <a:off x="10088858" y="3474994"/>
            <a:ext cx="1363348" cy="3108543"/>
          </a:xfrm>
          <a:prstGeom prst="rect">
            <a:avLst/>
          </a:prstGeom>
          <a:noFill/>
        </p:spPr>
        <p:txBody>
          <a:bodyPr wrap="square" rtlCol="0">
            <a:spAutoFit/>
          </a:bodyPr>
          <a:lstStyle/>
          <a:p>
            <a:r>
              <a:rPr lang="en-US" sz="19600" b="1" dirty="0">
                <a:solidFill>
                  <a:schemeClr val="bg1"/>
                </a:solidFill>
              </a:rPr>
              <a:t>?</a:t>
            </a:r>
          </a:p>
        </p:txBody>
      </p:sp>
      <p:sp>
        <p:nvSpPr>
          <p:cNvPr id="7" name="TextBox 6">
            <a:extLst>
              <a:ext uri="{FF2B5EF4-FFF2-40B4-BE49-F238E27FC236}">
                <a16:creationId xmlns:a16="http://schemas.microsoft.com/office/drawing/2014/main" id="{112A70D9-7982-996E-B4E3-A66F35B8CCF3}"/>
              </a:ext>
            </a:extLst>
          </p:cNvPr>
          <p:cNvSpPr txBox="1"/>
          <p:nvPr/>
        </p:nvSpPr>
        <p:spPr>
          <a:xfrm rot="20501795">
            <a:off x="8852486" y="2805292"/>
            <a:ext cx="1363348" cy="3108543"/>
          </a:xfrm>
          <a:prstGeom prst="rect">
            <a:avLst/>
          </a:prstGeom>
          <a:noFill/>
        </p:spPr>
        <p:txBody>
          <a:bodyPr wrap="square" rtlCol="0">
            <a:spAutoFit/>
          </a:bodyPr>
          <a:lstStyle/>
          <a:p>
            <a:r>
              <a:rPr lang="en-US" sz="19600" b="1" dirty="0">
                <a:solidFill>
                  <a:schemeClr val="bg1"/>
                </a:solidFill>
                <a:latin typeface="Arial Rounded MT Bold" panose="020F0704030504030204" pitchFamily="34" charset="77"/>
              </a:rPr>
              <a:t>?</a:t>
            </a:r>
          </a:p>
        </p:txBody>
      </p:sp>
      <p:sp>
        <p:nvSpPr>
          <p:cNvPr id="8" name="TextBox 7">
            <a:extLst>
              <a:ext uri="{FF2B5EF4-FFF2-40B4-BE49-F238E27FC236}">
                <a16:creationId xmlns:a16="http://schemas.microsoft.com/office/drawing/2014/main" id="{13D7EAD7-4B9A-19F5-A4C3-467CE949D9FD}"/>
              </a:ext>
            </a:extLst>
          </p:cNvPr>
          <p:cNvSpPr txBox="1"/>
          <p:nvPr/>
        </p:nvSpPr>
        <p:spPr>
          <a:xfrm rot="882741">
            <a:off x="7513251" y="3835602"/>
            <a:ext cx="1363348" cy="3108543"/>
          </a:xfrm>
          <a:prstGeom prst="rect">
            <a:avLst/>
          </a:prstGeom>
          <a:noFill/>
        </p:spPr>
        <p:txBody>
          <a:bodyPr wrap="square" rtlCol="0">
            <a:spAutoFit/>
          </a:bodyPr>
          <a:lstStyle/>
          <a:p>
            <a:r>
              <a:rPr lang="en-US" sz="19600" b="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75619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6892-BA32-714C-A2DC-D2FE037DFA7D}"/>
              </a:ext>
            </a:extLst>
          </p:cNvPr>
          <p:cNvSpPr>
            <a:spLocks noGrp="1"/>
          </p:cNvSpPr>
          <p:nvPr>
            <p:ph type="title"/>
          </p:nvPr>
        </p:nvSpPr>
        <p:spPr/>
        <p:txBody>
          <a:bodyPr/>
          <a:lstStyle/>
          <a:p>
            <a:r>
              <a:rPr lang="en-US" dirty="0">
                <a:solidFill>
                  <a:schemeClr val="accent1"/>
                </a:solidFill>
              </a:rPr>
              <a:t>DIGITAL CITIZENSHIP</a:t>
            </a:r>
          </a:p>
        </p:txBody>
      </p:sp>
      <p:sp>
        <p:nvSpPr>
          <p:cNvPr id="3" name="Content Placeholder 2">
            <a:extLst>
              <a:ext uri="{FF2B5EF4-FFF2-40B4-BE49-F238E27FC236}">
                <a16:creationId xmlns:a16="http://schemas.microsoft.com/office/drawing/2014/main" id="{5FD9D303-53A8-C24A-A5AA-6DCF51106D21}"/>
              </a:ext>
            </a:extLst>
          </p:cNvPr>
          <p:cNvSpPr>
            <a:spLocks noGrp="1"/>
          </p:cNvSpPr>
          <p:nvPr>
            <p:ph idx="1"/>
          </p:nvPr>
        </p:nvSpPr>
        <p:spPr/>
        <p:txBody>
          <a:bodyPr/>
          <a:lstStyle/>
          <a:p>
            <a:pPr marL="0" indent="0">
              <a:buNone/>
            </a:pPr>
            <a:r>
              <a:rPr lang="en-US" sz="4400" dirty="0"/>
              <a:t>is having the ability to positively and actively engage in society through the use of digital technology.  (</a:t>
            </a:r>
            <a:r>
              <a:rPr lang="en-US" sz="4400" dirty="0" err="1"/>
              <a:t>Webwise</a:t>
            </a:r>
            <a:r>
              <a:rPr lang="en-US" sz="4400" dirty="0"/>
              <a:t>)</a:t>
            </a:r>
          </a:p>
          <a:p>
            <a:pPr marL="0" indent="0">
              <a:buNone/>
            </a:pPr>
            <a:endParaRPr lang="en-US" dirty="0"/>
          </a:p>
        </p:txBody>
      </p:sp>
      <p:sp>
        <p:nvSpPr>
          <p:cNvPr id="4" name="Slide Number Placeholder 3">
            <a:extLst>
              <a:ext uri="{FF2B5EF4-FFF2-40B4-BE49-F238E27FC236}">
                <a16:creationId xmlns:a16="http://schemas.microsoft.com/office/drawing/2014/main" id="{63C91C7D-D13D-9644-874C-7E97B98A7A14}"/>
              </a:ext>
            </a:extLst>
          </p:cNvPr>
          <p:cNvSpPr>
            <a:spLocks noGrp="1"/>
          </p:cNvSpPr>
          <p:nvPr>
            <p:ph type="sldNum" sz="quarter" idx="12"/>
          </p:nvPr>
        </p:nvSpPr>
        <p:spPr/>
        <p:txBody>
          <a:bodyPr/>
          <a:lstStyle/>
          <a:p>
            <a:fld id="{1602449D-BBCA-0346-8C39-380AFCC969FA}" type="slidenum">
              <a:rPr lang="en-US" smtClean="0"/>
              <a:t>5</a:t>
            </a:fld>
            <a:endParaRPr lang="en-US"/>
          </a:p>
        </p:txBody>
      </p:sp>
      <p:sp>
        <p:nvSpPr>
          <p:cNvPr id="5" name="Footer Placeholder 4">
            <a:extLst>
              <a:ext uri="{FF2B5EF4-FFF2-40B4-BE49-F238E27FC236}">
                <a16:creationId xmlns:a16="http://schemas.microsoft.com/office/drawing/2014/main" id="{D15983AB-DCA9-9C47-A8DF-3A14A4105BE9}"/>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148336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EFADB-B18F-6DF4-4B62-3DFC571E3418}"/>
              </a:ext>
            </a:extLst>
          </p:cNvPr>
          <p:cNvSpPr>
            <a:spLocks noGrp="1"/>
          </p:cNvSpPr>
          <p:nvPr>
            <p:ph type="sldNum" sz="quarter" idx="12"/>
          </p:nvPr>
        </p:nvSpPr>
        <p:spPr/>
        <p:txBody>
          <a:bodyPr/>
          <a:lstStyle/>
          <a:p>
            <a:fld id="{1602449D-BBCA-0346-8C39-380AFCC969FA}" type="slidenum">
              <a:rPr lang="en-US" smtClean="0"/>
              <a:pPr/>
              <a:t>6</a:t>
            </a:fld>
            <a:endParaRPr lang="en-US"/>
          </a:p>
        </p:txBody>
      </p:sp>
      <p:sp>
        <p:nvSpPr>
          <p:cNvPr id="4" name="Text Placeholder 3">
            <a:extLst>
              <a:ext uri="{FF2B5EF4-FFF2-40B4-BE49-F238E27FC236}">
                <a16:creationId xmlns:a16="http://schemas.microsoft.com/office/drawing/2014/main" id="{89A88404-A53D-2B9E-A8E5-D956419028C4}"/>
              </a:ext>
            </a:extLst>
          </p:cNvPr>
          <p:cNvSpPr>
            <a:spLocks noGrp="1"/>
          </p:cNvSpPr>
          <p:nvPr>
            <p:ph type="body" sz="quarter" idx="14"/>
          </p:nvPr>
        </p:nvSpPr>
        <p:spPr>
          <a:xfrm>
            <a:off x="838200" y="617537"/>
            <a:ext cx="10515600" cy="1430337"/>
          </a:xfrm>
        </p:spPr>
        <p:txBody>
          <a:bodyPr/>
          <a:lstStyle/>
          <a:p>
            <a:r>
              <a:rPr lang="en-US" dirty="0"/>
              <a:t>Ways to be a good digital citizen might include:</a:t>
            </a:r>
          </a:p>
        </p:txBody>
      </p:sp>
      <p:sp>
        <p:nvSpPr>
          <p:cNvPr id="5" name="Content Placeholder 4">
            <a:extLst>
              <a:ext uri="{FF2B5EF4-FFF2-40B4-BE49-F238E27FC236}">
                <a16:creationId xmlns:a16="http://schemas.microsoft.com/office/drawing/2014/main" id="{13664BFC-1598-CC02-D66C-8676910709C6}"/>
              </a:ext>
            </a:extLst>
          </p:cNvPr>
          <p:cNvSpPr>
            <a:spLocks noGrp="1"/>
          </p:cNvSpPr>
          <p:nvPr>
            <p:ph sz="quarter" idx="15"/>
          </p:nvPr>
        </p:nvSpPr>
        <p:spPr>
          <a:xfrm>
            <a:off x="838200" y="2351087"/>
            <a:ext cx="10515600" cy="3702050"/>
          </a:xfrm>
        </p:spPr>
        <p:txBody>
          <a:bodyPr>
            <a:normAutofit fontScale="85000" lnSpcReduction="20000"/>
          </a:bodyPr>
          <a:lstStyle/>
          <a:p>
            <a:r>
              <a:rPr lang="en-US" dirty="0"/>
              <a:t>being kind to others online</a:t>
            </a:r>
          </a:p>
          <a:p>
            <a:r>
              <a:rPr lang="en-US" dirty="0"/>
              <a:t>not giving away private information online</a:t>
            </a:r>
          </a:p>
          <a:p>
            <a:r>
              <a:rPr lang="en-US" dirty="0"/>
              <a:t>ensuring you have privacy settings on </a:t>
            </a:r>
          </a:p>
          <a:p>
            <a:r>
              <a:rPr lang="en-US" dirty="0"/>
              <a:t>being aware of scams or fake information online</a:t>
            </a:r>
          </a:p>
          <a:p>
            <a:r>
              <a:rPr lang="en-US" dirty="0"/>
              <a:t>thinking before you post</a:t>
            </a:r>
          </a:p>
          <a:p>
            <a:r>
              <a:rPr lang="en-US" dirty="0"/>
              <a:t>not posting or liking rude comments</a:t>
            </a:r>
          </a:p>
          <a:p>
            <a:r>
              <a:rPr lang="en-US" dirty="0"/>
              <a:t>being respectful to others online</a:t>
            </a:r>
          </a:p>
          <a:p>
            <a:r>
              <a:rPr lang="en-US" dirty="0"/>
              <a:t>being mindful about what you post or share online</a:t>
            </a:r>
          </a:p>
          <a:p>
            <a:r>
              <a:rPr lang="en-US" dirty="0"/>
              <a:t>always reporting mean, bullying or hate speech content</a:t>
            </a:r>
          </a:p>
          <a:p>
            <a:endParaRPr lang="en-US" dirty="0"/>
          </a:p>
        </p:txBody>
      </p:sp>
    </p:spTree>
    <p:extLst>
      <p:ext uri="{BB962C8B-B14F-4D97-AF65-F5344CB8AC3E}">
        <p14:creationId xmlns:p14="http://schemas.microsoft.com/office/powerpoint/2010/main" val="254826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275F2-FE2A-2657-819B-9E0B65AEE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2FC80-E331-7B54-FED7-660AAFBF3E8F}"/>
              </a:ext>
            </a:extLst>
          </p:cNvPr>
          <p:cNvSpPr>
            <a:spLocks noGrp="1"/>
          </p:cNvSpPr>
          <p:nvPr>
            <p:ph type="title"/>
          </p:nvPr>
        </p:nvSpPr>
        <p:spPr/>
        <p:txBody>
          <a:bodyPr/>
          <a:lstStyle/>
          <a:p>
            <a:r>
              <a:rPr lang="en-US" dirty="0">
                <a:solidFill>
                  <a:schemeClr val="accent2"/>
                </a:solidFill>
              </a:rPr>
              <a:t>Class Discussion</a:t>
            </a:r>
          </a:p>
        </p:txBody>
      </p:sp>
      <p:sp>
        <p:nvSpPr>
          <p:cNvPr id="3" name="Content Placeholder 2">
            <a:extLst>
              <a:ext uri="{FF2B5EF4-FFF2-40B4-BE49-F238E27FC236}">
                <a16:creationId xmlns:a16="http://schemas.microsoft.com/office/drawing/2014/main" id="{C92A832D-6AA2-696D-B904-FE3BB1537619}"/>
              </a:ext>
            </a:extLst>
          </p:cNvPr>
          <p:cNvSpPr>
            <a:spLocks noGrp="1"/>
          </p:cNvSpPr>
          <p:nvPr>
            <p:ph idx="1"/>
          </p:nvPr>
        </p:nvSpPr>
        <p:spPr/>
        <p:txBody>
          <a:bodyPr/>
          <a:lstStyle/>
          <a:p>
            <a:pPr marL="0" indent="0">
              <a:buNone/>
            </a:pPr>
            <a:r>
              <a:rPr lang="en-US" dirty="0"/>
              <a:t>What is the meaning of the word CONSENT?</a:t>
            </a:r>
          </a:p>
        </p:txBody>
      </p:sp>
      <p:sp>
        <p:nvSpPr>
          <p:cNvPr id="4" name="Slide Number Placeholder 3">
            <a:extLst>
              <a:ext uri="{FF2B5EF4-FFF2-40B4-BE49-F238E27FC236}">
                <a16:creationId xmlns:a16="http://schemas.microsoft.com/office/drawing/2014/main" id="{FAF9A565-878D-F80A-EDC2-0C6ECB05EC20}"/>
              </a:ext>
            </a:extLst>
          </p:cNvPr>
          <p:cNvSpPr>
            <a:spLocks noGrp="1"/>
          </p:cNvSpPr>
          <p:nvPr>
            <p:ph type="sldNum" sz="quarter" idx="12"/>
          </p:nvPr>
        </p:nvSpPr>
        <p:spPr/>
        <p:txBody>
          <a:bodyPr/>
          <a:lstStyle/>
          <a:p>
            <a:fld id="{1602449D-BBCA-0346-8C39-380AFCC969FA}" type="slidenum">
              <a:rPr lang="en-US" smtClean="0"/>
              <a:t>7</a:t>
            </a:fld>
            <a:endParaRPr lang="en-US"/>
          </a:p>
        </p:txBody>
      </p:sp>
      <p:sp>
        <p:nvSpPr>
          <p:cNvPr id="5" name="Footer Placeholder 4">
            <a:extLst>
              <a:ext uri="{FF2B5EF4-FFF2-40B4-BE49-F238E27FC236}">
                <a16:creationId xmlns:a16="http://schemas.microsoft.com/office/drawing/2014/main" id="{38E9735D-E424-C5CA-D10A-BF7230E0CA96}"/>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288143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E2BEF0-51A9-614E-93C9-0DE76DE9B2BB}"/>
              </a:ext>
            </a:extLst>
          </p:cNvPr>
          <p:cNvSpPr>
            <a:spLocks noGrp="1"/>
          </p:cNvSpPr>
          <p:nvPr>
            <p:ph type="sldNum" sz="quarter" idx="12"/>
          </p:nvPr>
        </p:nvSpPr>
        <p:spPr/>
        <p:txBody>
          <a:bodyPr/>
          <a:lstStyle/>
          <a:p>
            <a:fld id="{1602449D-BBCA-0346-8C39-380AFCC969FA}" type="slidenum">
              <a:rPr lang="en-US" smtClean="0"/>
              <a:t>8</a:t>
            </a:fld>
            <a:endParaRPr lang="en-US"/>
          </a:p>
        </p:txBody>
      </p:sp>
      <p:sp>
        <p:nvSpPr>
          <p:cNvPr id="4" name="Text Placeholder 3">
            <a:extLst>
              <a:ext uri="{FF2B5EF4-FFF2-40B4-BE49-F238E27FC236}">
                <a16:creationId xmlns:a16="http://schemas.microsoft.com/office/drawing/2014/main" id="{D14C150D-F4D0-3846-B2E7-43D80EEA1400}"/>
              </a:ext>
            </a:extLst>
          </p:cNvPr>
          <p:cNvSpPr>
            <a:spLocks noGrp="1"/>
          </p:cNvSpPr>
          <p:nvPr>
            <p:ph type="body" sz="quarter" idx="13"/>
          </p:nvPr>
        </p:nvSpPr>
        <p:spPr/>
        <p:txBody>
          <a:bodyPr>
            <a:normAutofit/>
          </a:bodyPr>
          <a:lstStyle/>
          <a:p>
            <a:pPr marL="0" indent="0">
              <a:buNone/>
            </a:pPr>
            <a:r>
              <a:rPr lang="en-US" sz="4400" dirty="0"/>
              <a:t>CONSENT IS:</a:t>
            </a:r>
          </a:p>
          <a:p>
            <a:endParaRPr lang="en-US" dirty="0"/>
          </a:p>
        </p:txBody>
      </p:sp>
      <p:sp>
        <p:nvSpPr>
          <p:cNvPr id="3" name="Text Placeholder 3">
            <a:extLst>
              <a:ext uri="{FF2B5EF4-FFF2-40B4-BE49-F238E27FC236}">
                <a16:creationId xmlns:a16="http://schemas.microsoft.com/office/drawing/2014/main" id="{82BF645C-D5EF-4F07-F453-64210EA55F81}"/>
              </a:ext>
            </a:extLst>
          </p:cNvPr>
          <p:cNvSpPr txBox="1">
            <a:spLocks/>
          </p:cNvSpPr>
          <p:nvPr/>
        </p:nvSpPr>
        <p:spPr>
          <a:xfrm>
            <a:off x="5472658" y="938214"/>
            <a:ext cx="5881141" cy="5208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rPr>
              <a:t>Consent: a core principle of all respectful interpersonal relationships; it involves </a:t>
            </a:r>
            <a:r>
              <a:rPr lang="en-US" dirty="0" err="1">
                <a:solidFill>
                  <a:schemeClr val="tx1"/>
                </a:solidFill>
              </a:rPr>
              <a:t>recognising</a:t>
            </a:r>
            <a:r>
              <a:rPr lang="en-US" dirty="0">
                <a:solidFill>
                  <a:schemeClr val="tx1"/>
                </a:solidFill>
              </a:rPr>
              <a:t> and respecting one’s boundaries and the boundaries of others and always checking whenever one is unsure.  (JC SPHE)</a:t>
            </a:r>
          </a:p>
          <a:p>
            <a:pPr marL="0" indent="0">
              <a:buNone/>
            </a:pPr>
            <a:r>
              <a:rPr lang="en-US" dirty="0">
                <a:solidFill>
                  <a:schemeClr val="tx1"/>
                </a:solidFill>
              </a:rPr>
              <a:t>Consent on image sharing:</a:t>
            </a:r>
          </a:p>
          <a:p>
            <a:r>
              <a:rPr lang="en-US" dirty="0">
                <a:solidFill>
                  <a:schemeClr val="tx1"/>
                </a:solidFill>
              </a:rPr>
              <a:t>It is the individual’s responsibility to ask permission to share an image </a:t>
            </a:r>
          </a:p>
          <a:p>
            <a:r>
              <a:rPr lang="en-US" dirty="0">
                <a:solidFill>
                  <a:schemeClr val="tx1"/>
                </a:solidFill>
              </a:rPr>
              <a:t>It is the individual's responsibility to give permission to share an image</a:t>
            </a:r>
          </a:p>
          <a:p>
            <a:endParaRPr lang="en-US" dirty="0"/>
          </a:p>
        </p:txBody>
      </p:sp>
    </p:spTree>
    <p:extLst>
      <p:ext uri="{BB962C8B-B14F-4D97-AF65-F5344CB8AC3E}">
        <p14:creationId xmlns:p14="http://schemas.microsoft.com/office/powerpoint/2010/main" val="698741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70AD2-90BF-5760-9AB8-E6333E23F53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C09C0F-D52F-8E4B-29E4-9FB294B6C3DA}"/>
              </a:ext>
            </a:extLst>
          </p:cNvPr>
          <p:cNvSpPr>
            <a:spLocks noGrp="1"/>
          </p:cNvSpPr>
          <p:nvPr>
            <p:ph type="sldNum" sz="quarter" idx="12"/>
          </p:nvPr>
        </p:nvSpPr>
        <p:spPr/>
        <p:txBody>
          <a:bodyPr/>
          <a:lstStyle/>
          <a:p>
            <a:fld id="{1602449D-BBCA-0346-8C39-380AFCC969FA}" type="slidenum">
              <a:rPr lang="en-US" smtClean="0"/>
              <a:pPr/>
              <a:t>9</a:t>
            </a:fld>
            <a:endParaRPr lang="en-US"/>
          </a:p>
        </p:txBody>
      </p:sp>
      <p:sp>
        <p:nvSpPr>
          <p:cNvPr id="4" name="Text Placeholder 3">
            <a:extLst>
              <a:ext uri="{FF2B5EF4-FFF2-40B4-BE49-F238E27FC236}">
                <a16:creationId xmlns:a16="http://schemas.microsoft.com/office/drawing/2014/main" id="{B6CDD39F-775D-D4BA-1B88-B18C135F0E7B}"/>
              </a:ext>
            </a:extLst>
          </p:cNvPr>
          <p:cNvSpPr>
            <a:spLocks noGrp="1"/>
          </p:cNvSpPr>
          <p:nvPr>
            <p:ph type="body" sz="quarter" idx="14"/>
          </p:nvPr>
        </p:nvSpPr>
        <p:spPr/>
        <p:txBody>
          <a:bodyPr/>
          <a:lstStyle/>
          <a:p>
            <a:r>
              <a:rPr lang="en-US" dirty="0"/>
              <a:t>CONSENT</a:t>
            </a:r>
          </a:p>
        </p:txBody>
      </p:sp>
      <p:sp>
        <p:nvSpPr>
          <p:cNvPr id="5" name="Content Placeholder 4">
            <a:extLst>
              <a:ext uri="{FF2B5EF4-FFF2-40B4-BE49-F238E27FC236}">
                <a16:creationId xmlns:a16="http://schemas.microsoft.com/office/drawing/2014/main" id="{92C89D64-A56D-29B9-403C-5DF1CFB49CB1}"/>
              </a:ext>
            </a:extLst>
          </p:cNvPr>
          <p:cNvSpPr>
            <a:spLocks noGrp="1"/>
          </p:cNvSpPr>
          <p:nvPr>
            <p:ph sz="quarter" idx="15"/>
          </p:nvPr>
        </p:nvSpPr>
        <p:spPr/>
        <p:txBody>
          <a:bodyPr/>
          <a:lstStyle/>
          <a:p>
            <a:r>
              <a:rPr lang="en-US" dirty="0"/>
              <a:t>We should always get permission before taking a picture or recording a video of someone else</a:t>
            </a:r>
          </a:p>
          <a:p>
            <a:r>
              <a:rPr lang="en-US" dirty="0"/>
              <a:t>We should always get permission before sharing a picture or video of someone else</a:t>
            </a:r>
          </a:p>
          <a:p>
            <a:r>
              <a:rPr lang="en-US" dirty="0"/>
              <a:t>Once you share an image or video online, you lose control of the content. It is out in the world and people can forward and share it.</a:t>
            </a:r>
          </a:p>
          <a:p>
            <a:pPr marL="0" indent="0">
              <a:buNone/>
            </a:pPr>
            <a:endParaRPr lang="en-US" dirty="0"/>
          </a:p>
        </p:txBody>
      </p:sp>
    </p:spTree>
    <p:extLst>
      <p:ext uri="{BB962C8B-B14F-4D97-AF65-F5344CB8AC3E}">
        <p14:creationId xmlns:p14="http://schemas.microsoft.com/office/powerpoint/2010/main" val="3974946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778e0a9-b14d-47ea-a754-e868b2b7e0dc"/>
</p:tagLst>
</file>

<file path=ppt/theme/theme1.xml><?xml version="1.0" encoding="utf-8"?>
<a:theme xmlns:a="http://schemas.openxmlformats.org/drawingml/2006/main" name="Light Background">
  <a:themeElements>
    <a:clrScheme name="FUSE">
      <a:dk1>
        <a:srgbClr val="1A1918"/>
      </a:dk1>
      <a:lt1>
        <a:srgbClr val="FFFFFF"/>
      </a:lt1>
      <a:dk2>
        <a:srgbClr val="4C4D4C"/>
      </a:dk2>
      <a:lt2>
        <a:srgbClr val="CACBCA"/>
      </a:lt2>
      <a:accent1>
        <a:srgbClr val="99459A"/>
      </a:accent1>
      <a:accent2>
        <a:srgbClr val="DB156F"/>
      </a:accent2>
      <a:accent3>
        <a:srgbClr val="ED1C27"/>
      </a:accent3>
      <a:accent4>
        <a:srgbClr val="FFC000"/>
      </a:accent4>
      <a:accent5>
        <a:srgbClr val="813483"/>
      </a:accent5>
      <a:accent6>
        <a:srgbClr val="B11F61"/>
      </a:accent6>
      <a:hlink>
        <a:srgbClr val="A71C28"/>
      </a:hlink>
      <a:folHlink>
        <a:srgbClr val="D88F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4889</TotalTime>
  <Words>1065</Words>
  <Application>Microsoft Office PowerPoint</Application>
  <PresentationFormat>Widescreen</PresentationFormat>
  <Paragraphs>117</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Rounded MT Bold</vt:lpstr>
      <vt:lpstr>Calibri</vt:lpstr>
      <vt:lpstr>Calibri Light</vt:lpstr>
      <vt:lpstr>Georgia</vt:lpstr>
      <vt:lpstr>Light Background</vt:lpstr>
      <vt:lpstr>PowerPoint Presentation</vt:lpstr>
      <vt:lpstr>PowerPoint Presentation</vt:lpstr>
      <vt:lpstr>PowerPoint Presentation</vt:lpstr>
      <vt:lpstr>PowerPoint Presentation</vt:lpstr>
      <vt:lpstr>DIGITAL CITIZENSHIP</vt:lpstr>
      <vt:lpstr>PowerPoint Presentation</vt:lpstr>
      <vt:lpstr>Class Discussion</vt:lpstr>
      <vt:lpstr>PowerPoint Presentation</vt:lpstr>
      <vt:lpstr>PowerPoint Presentation</vt:lpstr>
      <vt:lpstr>IMAGE ALTERING/SHARING SCENARIO DISCUSSION</vt:lpstr>
      <vt:lpstr>PowerPoint Presentation</vt:lpstr>
      <vt:lpstr>PowerPoint Presentation</vt:lpstr>
      <vt:lpstr>PowerPoint Presentation</vt:lpstr>
      <vt:lpstr>PowerPoint Presentation</vt:lpstr>
      <vt:lpstr>PowerPoint Presentation</vt:lpstr>
      <vt:lpstr>Activity Sheet 1 - Top Tips before you Share/Post on Social Media</vt:lpstr>
      <vt:lpstr>Lesson Closure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Sheena  Flynn</dc:creator>
  <cp:lastModifiedBy>Carol O'Toole</cp:lastModifiedBy>
  <cp:revision>31</cp:revision>
  <dcterms:created xsi:type="dcterms:W3CDTF">2019-07-16T20:32:17Z</dcterms:created>
  <dcterms:modified xsi:type="dcterms:W3CDTF">2025-08-01T12:08:49Z</dcterms:modified>
</cp:coreProperties>
</file>