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</p:sldMasterIdLst>
  <p:notesMasterIdLst>
    <p:notesMasterId r:id="rId11"/>
  </p:notesMasterIdLst>
  <p:sldIdLst>
    <p:sldId id="329" r:id="rId2"/>
    <p:sldId id="341" r:id="rId3"/>
    <p:sldId id="340" r:id="rId4"/>
    <p:sldId id="333" r:id="rId5"/>
    <p:sldId id="338" r:id="rId6"/>
    <p:sldId id="369" r:id="rId7"/>
    <p:sldId id="365" r:id="rId8"/>
    <p:sldId id="331" r:id="rId9"/>
    <p:sldId id="26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9"/>
    <p:restoredTop sz="94694"/>
  </p:normalViewPr>
  <p:slideViewPr>
    <p:cSldViewPr snapToGrid="0" snapToObjects="1">
      <p:cViewPr varScale="1">
        <p:scale>
          <a:sx n="46" d="100"/>
          <a:sy n="46" d="100"/>
        </p:scale>
        <p:origin x="60" y="8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7487-5E57-4C47-BFAF-EE72B85CCD99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50CA-F3BD-AD4A-9271-0638FC02B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950CA-F3BD-AD4A-9271-0638FC02B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3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01DA7E-FB03-5346-8A37-BFE26F7A5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363566" y="-3027192"/>
            <a:ext cx="7464870" cy="12475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94896-9D6C-0046-A450-6D23EAA451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68375-1036-344B-BD63-ADF58F974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4813C-C014-1740-88A7-85AB2990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B9AAEC-9118-424A-AD8D-47E660DCE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FUSE</a:t>
            </a:r>
            <a:r>
              <a:rPr lang="en-US" dirty="0"/>
              <a:t>  |  ANTI- BULLYING &amp; ONLINE SAFETY PROGRAMME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8809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DDB4CC9-04E9-EC4F-9C23-34D43A670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568651"/>
            <a:ext cx="10515600" cy="370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7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8B99044-000F-A0DB-C714-8D172958C21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568651"/>
            <a:ext cx="10515600" cy="370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8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383B12-6496-EBE9-2FA3-D5C0BB0515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239878"/>
            <a:ext cx="10515600" cy="3702050"/>
          </a:xfrm>
        </p:spPr>
        <p:txBody>
          <a:bodyPr/>
          <a:lstStyle/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5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C7F49-FBE0-FAC9-FBE9-D29562D1E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7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E301A0E-2930-213D-18E8-7B4432279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6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2E5892F-7736-A0EC-E631-00B15397A6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9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1212C0-24A3-C40E-61DF-CDC07F4B51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47874"/>
            <a:ext cx="3843338" cy="39461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2047873"/>
            <a:ext cx="5708650" cy="394614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1319505-6DB2-4B8D-99B0-7676C07F8E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73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D9A8-5EA3-F64A-B6B0-65FB4BA50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F</a:t>
            </a:r>
            <a:r>
              <a:rPr lang="en-US" b="1" dirty="0">
                <a:solidFill>
                  <a:schemeClr val="accent2"/>
                </a:solidFill>
              </a:rPr>
              <a:t>U</a:t>
            </a:r>
            <a:r>
              <a:rPr lang="en-US" b="1" dirty="0">
                <a:solidFill>
                  <a:schemeClr val="accent3"/>
                </a:solidFill>
              </a:rPr>
              <a:t>S</a:t>
            </a:r>
            <a:r>
              <a:rPr lang="en-US" b="1" dirty="0">
                <a:solidFill>
                  <a:schemeClr val="accent4"/>
                </a:solidFill>
              </a:rPr>
              <a:t>E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|  ONLINE SAFETY PROGRAMME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88DDA-3119-4143-9950-3507DB66A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63500" y="-58930"/>
            <a:ext cx="5207000" cy="697585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1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01DA7E-FB03-5346-8A37-BFE26F7A5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363566" y="-3027192"/>
            <a:ext cx="7464870" cy="124750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4813C-C014-1740-88A7-85AB2990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B9AAEC-9118-424A-AD8D-47E660DCE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FUSE</a:t>
            </a:r>
            <a:r>
              <a:rPr lang="en-US" dirty="0"/>
              <a:t>  |  ANTI- BULLYING &amp; ONLINE SAFETY PROGRAMME</a:t>
            </a:r>
            <a:endParaRPr lang="en-US" sz="90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4512E42-5C24-2F73-283B-799DE0A120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B7E2B6-26DB-FF4E-1A9D-B0C83ECCAB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47875"/>
            <a:ext cx="10515600" cy="3824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17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2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7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4896-9D6C-0046-A450-6D23EAA451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68375-1036-344B-BD63-ADF58F974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577615-2286-BF41-8691-7D44B7C3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EADEC6-5A68-9348-887F-8BF30C35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5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669F-C9E8-6042-A2A7-48B2A06EE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7D9E-0B27-1A43-B30C-5BF2DFCE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B12D5-92AE-DB4A-B0C7-8C72C71A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88550-2FE0-B34E-8E92-C5F151E03BF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38199" y="1614032"/>
            <a:ext cx="10515600" cy="36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6974E9D-3966-2144-8BAF-954066D2B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5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425A-AD01-4C44-9BA5-ED7BBF9E1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CE15-0A44-254B-89D7-E4999D6E9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06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A04C3-A67C-4642-837A-B376EB038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01D34-9A69-BC4B-B12B-9BFF4616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E6295-1484-624D-9C70-6E3C4071D24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38199" y="1614032"/>
            <a:ext cx="10515600" cy="36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C1EC2F-13EE-9742-8828-937CFB634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3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F7AC3-65BC-EA4A-8010-CF28D1CA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CAC9E-C2DA-654E-BF2B-935D94022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CD53A57-DF3C-DA06-2808-CF7642A36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CDB435-DC55-E6BA-E018-975F09D7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90688"/>
            <a:ext cx="10515600" cy="862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A586B79-537A-0019-F024-B53AC8A4CFB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690688"/>
            <a:ext cx="5257800" cy="4311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4C5817-5D6F-CA2C-58AD-244A0BD702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298700"/>
            <a:ext cx="5257800" cy="3716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</a:t>
            </a:r>
          </a:p>
          <a:p>
            <a:pPr lvl="0"/>
            <a:endParaRPr lang="en-GB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5E60-691C-574D-98DC-F6D1B3EE5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F7AC3-65BC-EA4A-8010-CF28D1CA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45F27-D826-4E40-A023-7CB622BD243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38199" y="1614032"/>
            <a:ext cx="10515600" cy="36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CAC9E-C2DA-654E-BF2B-935D94022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2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062677-7B7D-9541-B29E-415412624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4C93101-A371-0BAE-2EA6-A4227028DD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568651"/>
            <a:ext cx="10515600" cy="370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1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90DA03-8497-C142-ACE3-6A645E0C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97BEB-15F1-5F4C-B4EF-75824394C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E50F2B-F3B8-A543-AB7E-C6A49F263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986E36-BC8F-CD4B-81C3-72B9A65F4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B85A14A-5568-2349-BC73-3EA565DD7A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FE77E1-F093-DE48-AEC1-44CFB4485D73}"/>
              </a:ext>
            </a:extLst>
          </p:cNvPr>
          <p:cNvPicPr>
            <a:picLocks/>
          </p:cNvPicPr>
          <p:nvPr userDrawn="1"/>
        </p:nvPicPr>
        <p:blipFill>
          <a:blip r:embed="rId24"/>
          <a:stretch>
            <a:fillRect/>
          </a:stretch>
        </p:blipFill>
        <p:spPr>
          <a:xfrm flipV="1">
            <a:off x="838199" y="6202361"/>
            <a:ext cx="10515600" cy="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6" r:id="rId2"/>
    <p:sldLayoutId id="2147483666" r:id="rId3"/>
    <p:sldLayoutId id="2147483659" r:id="rId4"/>
    <p:sldLayoutId id="2147483661" r:id="rId5"/>
    <p:sldLayoutId id="2147483663" r:id="rId6"/>
    <p:sldLayoutId id="2147483667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8" r:id="rId17"/>
    <p:sldLayoutId id="2147483665" r:id="rId18"/>
    <p:sldLayoutId id="2147483677" r:id="rId19"/>
    <p:sldLayoutId id="2147483681" r:id="rId20"/>
    <p:sldLayoutId id="2147483679" r:id="rId21"/>
    <p:sldLayoutId id="2147483680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g"/><Relationship Id="rId2" Type="http://schemas.openxmlformats.org/officeDocument/2006/relationships/hyperlink" Target="http://www.fuseprogramme.ie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413C-5FCD-D8D2-FCF5-211FB4914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6C6424B-3294-5204-57CD-68E4BAA76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904814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88E3406C-41E9-C6E5-917A-2D6CDA2D8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050"/>
            <a:ext cx="5867400" cy="38211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EEB785-12F7-B266-564C-048548C329D3}"/>
              </a:ext>
            </a:extLst>
          </p:cNvPr>
          <p:cNvSpPr/>
          <p:nvPr/>
        </p:nvSpPr>
        <p:spPr>
          <a:xfrm>
            <a:off x="580697" y="2773567"/>
            <a:ext cx="4791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I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Anti-Bullying and Online Safety</a:t>
            </a:r>
            <a:endParaRPr lang="en-IE" sz="1000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IE" dirty="0">
                <a:solidFill>
                  <a:srgbClr val="3F3F3F"/>
                </a:solidFill>
                <a:effectLst/>
              </a:rPr>
              <a:t>FUSE Programme for Schools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85E5DF-F8A4-A071-8C23-1B53D594259E}"/>
              </a:ext>
            </a:extLst>
          </p:cNvPr>
          <p:cNvSpPr/>
          <p:nvPr/>
        </p:nvSpPr>
        <p:spPr>
          <a:xfrm>
            <a:off x="0" y="4037568"/>
            <a:ext cx="4267200" cy="101703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2"/>
              </a:gs>
              <a:gs pos="67000">
                <a:schemeClr val="accent3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D1AD2-06B7-4749-9E86-5B3E5E93559B}"/>
              </a:ext>
            </a:extLst>
          </p:cNvPr>
          <p:cNvSpPr/>
          <p:nvPr/>
        </p:nvSpPr>
        <p:spPr>
          <a:xfrm>
            <a:off x="580697" y="4100481"/>
            <a:ext cx="3713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IE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Lesson 5: 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Class Project: My Online Life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BE04ECA-3297-5E8D-4C1A-8A7A27DB5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979" y="5711729"/>
            <a:ext cx="2569021" cy="1135385"/>
          </a:xfrm>
          <a:prstGeom prst="rect">
            <a:avLst/>
          </a:prstGeom>
        </p:spPr>
      </p:pic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BAA2EE4-6C02-7A81-5B5D-E90E2D342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327" y="5892872"/>
            <a:ext cx="2470727" cy="9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2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C2493-1A07-B8BC-C423-5300C5B6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2449D-BBCA-0346-8C39-380AFCC969F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ADFE4-D49A-AC5E-E4F2-D07953592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FUSE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|  ANTI- BULLYING &amp; ONLINE SAFETY PROGRAMME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E8ACB-260E-C40D-EF72-FC1630519A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0623-216B-6D30-9317-9FCD89462B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Welcome to the lesson.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Everyone is included in the lesson.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Students take turns. Raise your hand if you would like to participate in the discussion.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Be mindful and respectful of other people’s opinions.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Follow the teacher’s directions.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1C30D-76C3-64A2-B052-15F9FCD8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70CB1-1D7F-8572-7FEC-E27CA6C02F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C4808E-ED33-DB05-9420-3C3A39B3E13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Reflect on the learning from the suite of lessons </a:t>
            </a:r>
          </a:p>
          <a:p>
            <a:r>
              <a:rPr lang="en-US" dirty="0"/>
              <a:t>Produce a presentation, video, etc., reflecting the knowledge acquired during the lessons</a:t>
            </a:r>
          </a:p>
          <a:p>
            <a:r>
              <a:rPr lang="en-US" dirty="0"/>
              <a:t>Share ideas around preventing online bullying </a:t>
            </a:r>
            <a:r>
              <a:rPr lang="en-US" dirty="0" err="1"/>
              <a:t>behaviour</a:t>
            </a:r>
            <a:r>
              <a:rPr lang="en-US" dirty="0"/>
              <a:t> in post-primary school</a:t>
            </a:r>
          </a:p>
          <a:p>
            <a:r>
              <a:rPr lang="en-US" dirty="0"/>
              <a:t>Share the knowledge acquired throughout the lessons with the class</a:t>
            </a:r>
          </a:p>
          <a:p>
            <a:r>
              <a:rPr lang="en-US" dirty="0"/>
              <a:t>Practice the skills learnt throughout the lessons going forward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9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ADFE4-D49A-AC5E-E4F2-D07953592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FUSE</a:t>
            </a:r>
            <a:r>
              <a:rPr lang="en-US"/>
              <a:t>  |  ANTI- BULLYING &amp; ONLINE SAFETY PROGRAMME</a:t>
            </a:r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E8ACB-260E-C40D-EF72-FC1630519A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Reflection on Previous Lessons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0623-216B-6D30-9317-9FCD89462B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47875"/>
            <a:ext cx="7196027" cy="382428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The most important thing I learned was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The most difficult thing I found was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What I enjoyed the most was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What I still need more help with is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I might have learned better if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What surprised me 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C2493-1A07-B8BC-C423-5300C5B6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3D40D-246D-FA91-B317-B4AD67DEF63F}"/>
              </a:ext>
            </a:extLst>
          </p:cNvPr>
          <p:cNvSpPr txBox="1"/>
          <p:nvPr/>
        </p:nvSpPr>
        <p:spPr>
          <a:xfrm rot="1157577">
            <a:off x="10088858" y="3474994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3A99E-2249-1403-86CD-76A27207207A}"/>
              </a:ext>
            </a:extLst>
          </p:cNvPr>
          <p:cNvSpPr txBox="1"/>
          <p:nvPr/>
        </p:nvSpPr>
        <p:spPr>
          <a:xfrm rot="20501795">
            <a:off x="8852486" y="280529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C4682-08F0-5C19-202D-7C397B04656B}"/>
              </a:ext>
            </a:extLst>
          </p:cNvPr>
          <p:cNvSpPr txBox="1"/>
          <p:nvPr/>
        </p:nvSpPr>
        <p:spPr>
          <a:xfrm rot="882741">
            <a:off x="7513251" y="383560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79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238500-5030-38FF-582A-EAB05F55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66B9F-83A0-64BE-7AF0-DFC758659D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FBB5E-E7CA-03BD-5214-00083686F8F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386400"/>
            <a:ext cx="10515600" cy="3702050"/>
          </a:xfrm>
        </p:spPr>
        <p:txBody>
          <a:bodyPr/>
          <a:lstStyle/>
          <a:p>
            <a:r>
              <a:rPr lang="en-US" dirty="0"/>
              <a:t>Choose a theme from one of the previous four lessons: Noticing Bullying </a:t>
            </a:r>
            <a:r>
              <a:rPr lang="en-US" dirty="0" err="1"/>
              <a:t>Behaviours</a:t>
            </a:r>
            <a:r>
              <a:rPr lang="en-US" dirty="0"/>
              <a:t>, The Online World, Understanding Hate Speech and Think Before You Share </a:t>
            </a:r>
          </a:p>
          <a:p>
            <a:r>
              <a:rPr lang="en-US" dirty="0"/>
              <a:t>Research further information/review information from previous lesson(s)</a:t>
            </a:r>
          </a:p>
          <a:p>
            <a:r>
              <a:rPr lang="en-US" dirty="0"/>
              <a:t>Decide what way you are going to present this information </a:t>
            </a:r>
          </a:p>
          <a:p>
            <a:r>
              <a:rPr lang="en-US" dirty="0"/>
              <a:t>Creation of project: Title, Introduction, Main Body, Conclusion</a:t>
            </a:r>
          </a:p>
        </p:txBody>
      </p:sp>
    </p:spTree>
    <p:extLst>
      <p:ext uri="{BB962C8B-B14F-4D97-AF65-F5344CB8AC3E}">
        <p14:creationId xmlns:p14="http://schemas.microsoft.com/office/powerpoint/2010/main" val="9366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EC7FF-2B20-91C7-DBDB-E465AF3F4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65970B-D9B1-BD05-4974-51FE1094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B4854-B3A1-DD78-1F7C-90AF62CE3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4428" y="824899"/>
            <a:ext cx="5952344" cy="520820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 chose this theme because…</a:t>
            </a:r>
          </a:p>
          <a:p>
            <a:r>
              <a:rPr lang="en-US" dirty="0">
                <a:solidFill>
                  <a:schemeClr val="tx1"/>
                </a:solidFill>
              </a:rPr>
              <a:t>I presented the project in this way because…</a:t>
            </a:r>
          </a:p>
          <a:p>
            <a:r>
              <a:rPr lang="en-US" dirty="0">
                <a:solidFill>
                  <a:schemeClr val="tx1"/>
                </a:solidFill>
              </a:rPr>
              <a:t>What worked well in this project was…</a:t>
            </a:r>
          </a:p>
          <a:p>
            <a:r>
              <a:rPr lang="en-US" dirty="0">
                <a:solidFill>
                  <a:schemeClr val="tx1"/>
                </a:solidFill>
              </a:rPr>
              <a:t>What could have been improved was…</a:t>
            </a:r>
          </a:p>
          <a:p>
            <a:r>
              <a:rPr lang="en-US" dirty="0">
                <a:solidFill>
                  <a:schemeClr val="tx1"/>
                </a:solidFill>
              </a:rPr>
              <a:t>What could you do to help prevent bullying </a:t>
            </a:r>
            <a:r>
              <a:rPr lang="en-US" dirty="0" err="1">
                <a:solidFill>
                  <a:schemeClr val="tx1"/>
                </a:solidFill>
              </a:rPr>
              <a:t>behaviour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r>
              <a:rPr lang="en-US" dirty="0">
                <a:solidFill>
                  <a:schemeClr val="tx1"/>
                </a:solidFill>
              </a:rPr>
              <a:t>What could we do as a school community to help prevent bullying </a:t>
            </a:r>
            <a:r>
              <a:rPr lang="en-US" dirty="0" err="1">
                <a:solidFill>
                  <a:schemeClr val="tx1"/>
                </a:solidFill>
              </a:rPr>
              <a:t>behaviour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24F59-B0AF-FAA9-D5C1-B5CF8D439B76}"/>
              </a:ext>
            </a:extLst>
          </p:cNvPr>
          <p:cNvSpPr txBox="1"/>
          <p:nvPr/>
        </p:nvSpPr>
        <p:spPr>
          <a:xfrm>
            <a:off x="839449" y="839889"/>
            <a:ext cx="32828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Reflection </a:t>
            </a:r>
          </a:p>
          <a:p>
            <a:r>
              <a:rPr lang="en-US" sz="4400" dirty="0">
                <a:solidFill>
                  <a:schemeClr val="bg1"/>
                </a:solidFill>
              </a:rPr>
              <a:t>on </a:t>
            </a:r>
          </a:p>
          <a:p>
            <a:r>
              <a:rPr lang="en-US" sz="4400" dirty="0">
                <a:solidFill>
                  <a:schemeClr val="bg1"/>
                </a:solidFill>
              </a:rPr>
              <a:t>Class </a:t>
            </a:r>
          </a:p>
          <a:p>
            <a:r>
              <a:rPr lang="en-US" sz="4400" dirty="0">
                <a:solidFill>
                  <a:schemeClr val="bg1"/>
                </a:solidFill>
              </a:rPr>
              <a:t>Project</a:t>
            </a:r>
            <a:endParaRPr lang="en-I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6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81C90-9A4E-68EC-8EAD-8B3918197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2B78-311D-7159-156F-FD7F7344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Lesson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92D67-2493-6F8E-D49F-9537F68DA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 learnt from today’s lesson? </a:t>
            </a:r>
          </a:p>
          <a:p>
            <a:endParaRPr lang="en-US" dirty="0"/>
          </a:p>
          <a:p>
            <a:r>
              <a:rPr lang="en-US" dirty="0"/>
              <a:t>Write down the three most important things you learnt during today’s lesson.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FDAFB-AAF3-71B9-7F2F-AB4045EB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2449D-BBCA-0346-8C39-380AFCC969F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99459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99459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D55C5-F121-D369-F4EC-5EAF6246E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99459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DB15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ED1C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918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C4D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 ANTI- BULLYING &amp; ONLINE SAFETY PROGRAMME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C4D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6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C90B0-042B-067E-836C-953FC70E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FA06-EB2A-50F1-4070-D107108C4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  <p:cxnSp>
        <p:nvCxnSpPr>
          <p:cNvPr id="4" name="Google Shape;308;p18">
            <a:extLst>
              <a:ext uri="{FF2B5EF4-FFF2-40B4-BE49-F238E27FC236}">
                <a16:creationId xmlns:a16="http://schemas.microsoft.com/office/drawing/2014/main" id="{B4001C28-E5CB-3231-5580-70AD9953B62C}"/>
              </a:ext>
            </a:extLst>
          </p:cNvPr>
          <p:cNvCxnSpPr/>
          <p:nvPr/>
        </p:nvCxnSpPr>
        <p:spPr>
          <a:xfrm>
            <a:off x="2773135" y="1627416"/>
            <a:ext cx="664572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Google Shape;310;p18">
            <a:extLst>
              <a:ext uri="{FF2B5EF4-FFF2-40B4-BE49-F238E27FC236}">
                <a16:creationId xmlns:a16="http://schemas.microsoft.com/office/drawing/2014/main" id="{A8C65FA2-4D66-10AE-90C7-CE9B26DE98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39838" y="2637694"/>
            <a:ext cx="1654531" cy="165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12;p18">
            <a:extLst>
              <a:ext uri="{FF2B5EF4-FFF2-40B4-BE49-F238E27FC236}">
                <a16:creationId xmlns:a16="http://schemas.microsoft.com/office/drawing/2014/main" id="{51C50867-8BE1-95C1-3D2C-E3E71100CE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02850">
            <a:off x="3580078" y="1968825"/>
            <a:ext cx="1872208" cy="115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15;p18">
            <a:extLst>
              <a:ext uri="{FF2B5EF4-FFF2-40B4-BE49-F238E27FC236}">
                <a16:creationId xmlns:a16="http://schemas.microsoft.com/office/drawing/2014/main" id="{533C1DD2-7C2A-98B3-347C-45CBF32215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0218" y="3022531"/>
            <a:ext cx="1483976" cy="88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F2BB3A-6A42-D5E1-191B-70BEE3A13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950" y="4358700"/>
            <a:ext cx="22479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505C4-E518-F778-829F-8674E1E24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136" y="3977700"/>
            <a:ext cx="2921000" cy="133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966418-0168-7689-5DB2-576D13AB9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408" y="1504834"/>
            <a:ext cx="3004456" cy="16875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A7C26E-0D5C-3B37-ADBB-FEC5E543F3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Help and Support</a:t>
            </a:r>
          </a:p>
        </p:txBody>
      </p:sp>
    </p:spTree>
    <p:extLst>
      <p:ext uri="{BB962C8B-B14F-4D97-AF65-F5344CB8AC3E}">
        <p14:creationId xmlns:p14="http://schemas.microsoft.com/office/powerpoint/2010/main" val="347094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4C41-B9AD-384C-B7C1-EF65B0F32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1"/>
                </a:solidFill>
              </a:rPr>
              <a:t>TH</a:t>
            </a:r>
            <a:r>
              <a:rPr lang="en-US" sz="7200" dirty="0">
                <a:solidFill>
                  <a:schemeClr val="accent2"/>
                </a:solidFill>
              </a:rPr>
              <a:t>AN</a:t>
            </a:r>
            <a:r>
              <a:rPr lang="en-US" sz="7200" dirty="0">
                <a:solidFill>
                  <a:schemeClr val="accent3"/>
                </a:solidFill>
              </a:rPr>
              <a:t>K</a:t>
            </a:r>
            <a:r>
              <a:rPr lang="en-US" sz="7200" dirty="0">
                <a:solidFill>
                  <a:schemeClr val="accent4"/>
                </a:solidFill>
              </a:rPr>
              <a:t> </a:t>
            </a:r>
            <a:r>
              <a:rPr lang="en-US" sz="7200" dirty="0">
                <a:solidFill>
                  <a:schemeClr val="accent3"/>
                </a:solidFill>
              </a:rPr>
              <a:t>Y</a:t>
            </a:r>
            <a:r>
              <a:rPr lang="en-US" sz="7200" dirty="0">
                <a:solidFill>
                  <a:schemeClr val="accent4"/>
                </a:solidFill>
              </a:rPr>
              <a:t>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71E19-4B1A-8F42-8D90-39B16F4FD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For more information, please go to </a:t>
            </a:r>
            <a:r>
              <a:rPr lang="en-IE" b="0" i="0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www.fuseprogramme.ie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E5E40-3AF8-DD42-822F-939BEBDDDAC5}"/>
              </a:ext>
            </a:extLst>
          </p:cNvPr>
          <p:cNvCxnSpPr>
            <a:cxnSpLocks/>
          </p:cNvCxnSpPr>
          <p:nvPr/>
        </p:nvCxnSpPr>
        <p:spPr>
          <a:xfrm>
            <a:off x="4065814" y="3429000"/>
            <a:ext cx="4147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D2971EB-2471-7047-87DB-5D7FEC593A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22909" y="-161362"/>
            <a:ext cx="3633266" cy="256745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FEFCBA8-2DD1-CB1C-743A-337970EBC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933" y="4908990"/>
            <a:ext cx="2569021" cy="1135385"/>
          </a:xfrm>
          <a:prstGeom prst="rect">
            <a:avLst/>
          </a:prstGeom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C203A20-C809-BC20-C4D1-1E41BA730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542" y="5079247"/>
            <a:ext cx="2470727" cy="965128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762AEDB1-6403-5B32-C47B-2B02D5422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50" y="4793688"/>
            <a:ext cx="1752592" cy="1365991"/>
          </a:xfrm>
          <a:prstGeom prst="rect">
            <a:avLst/>
          </a:prstGeom>
        </p:spPr>
      </p:pic>
      <p:pic>
        <p:nvPicPr>
          <p:cNvPr id="11" name="Picture 10" descr="A colorful puzzle pieces with white text&#10;&#10;Description automatically generated">
            <a:extLst>
              <a:ext uri="{FF2B5EF4-FFF2-40B4-BE49-F238E27FC236}">
                <a16:creationId xmlns:a16="http://schemas.microsoft.com/office/drawing/2014/main" id="{EE8C4F78-20FB-3711-B638-7E9DC42EFE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857" y="4876333"/>
            <a:ext cx="1752593" cy="10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7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8e316c3-f3fe-492e-b3bc-ff688c6eda8c"/>
</p:tagLst>
</file>

<file path=ppt/theme/theme1.xml><?xml version="1.0" encoding="utf-8"?>
<a:theme xmlns:a="http://schemas.openxmlformats.org/drawingml/2006/main" name="Light Background">
  <a:themeElements>
    <a:clrScheme name="FUSE">
      <a:dk1>
        <a:srgbClr val="1A1918"/>
      </a:dk1>
      <a:lt1>
        <a:srgbClr val="FFFFFF"/>
      </a:lt1>
      <a:dk2>
        <a:srgbClr val="4C4D4C"/>
      </a:dk2>
      <a:lt2>
        <a:srgbClr val="CACBCA"/>
      </a:lt2>
      <a:accent1>
        <a:srgbClr val="99459A"/>
      </a:accent1>
      <a:accent2>
        <a:srgbClr val="DB156F"/>
      </a:accent2>
      <a:accent3>
        <a:srgbClr val="ED1C27"/>
      </a:accent3>
      <a:accent4>
        <a:srgbClr val="FFC000"/>
      </a:accent4>
      <a:accent5>
        <a:srgbClr val="813483"/>
      </a:accent5>
      <a:accent6>
        <a:srgbClr val="B11F61"/>
      </a:accent6>
      <a:hlink>
        <a:srgbClr val="A71C28"/>
      </a:hlink>
      <a:folHlink>
        <a:srgbClr val="D88F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4895</TotalTime>
  <Words>363</Words>
  <Application>Microsoft Office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Georgia</vt:lpstr>
      <vt:lpstr>Light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Closure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Sheena  Flynn</dc:creator>
  <cp:lastModifiedBy>Carol O'Toole</cp:lastModifiedBy>
  <cp:revision>32</cp:revision>
  <dcterms:created xsi:type="dcterms:W3CDTF">2019-07-16T20:32:17Z</dcterms:created>
  <dcterms:modified xsi:type="dcterms:W3CDTF">2025-08-01T12:11:47Z</dcterms:modified>
</cp:coreProperties>
</file>